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2"/>
  </p:notesMasterIdLst>
  <p:sldIdLst>
    <p:sldId id="390" r:id="rId2"/>
    <p:sldId id="407" r:id="rId3"/>
    <p:sldId id="433" r:id="rId4"/>
    <p:sldId id="434" r:id="rId5"/>
    <p:sldId id="435" r:id="rId6"/>
    <p:sldId id="436" r:id="rId7"/>
    <p:sldId id="437" r:id="rId8"/>
    <p:sldId id="438" r:id="rId9"/>
    <p:sldId id="468" r:id="rId10"/>
    <p:sldId id="492" r:id="rId11"/>
    <p:sldId id="493" r:id="rId12"/>
    <p:sldId id="494" r:id="rId13"/>
    <p:sldId id="469" r:id="rId14"/>
    <p:sldId id="495" r:id="rId15"/>
    <p:sldId id="496" r:id="rId16"/>
    <p:sldId id="470" r:id="rId17"/>
    <p:sldId id="274" r:id="rId18"/>
    <p:sldId id="408" r:id="rId19"/>
    <p:sldId id="413" r:id="rId20"/>
    <p:sldId id="417" r:id="rId21"/>
    <p:sldId id="416" r:id="rId22"/>
    <p:sldId id="418" r:id="rId23"/>
    <p:sldId id="411" r:id="rId24"/>
    <p:sldId id="414" r:id="rId25"/>
    <p:sldId id="422" r:id="rId26"/>
    <p:sldId id="421" r:id="rId27"/>
    <p:sldId id="420" r:id="rId28"/>
    <p:sldId id="424" r:id="rId29"/>
    <p:sldId id="412" r:id="rId30"/>
    <p:sldId id="425" r:id="rId31"/>
    <p:sldId id="379" r:id="rId32"/>
    <p:sldId id="380" r:id="rId33"/>
    <p:sldId id="401" r:id="rId34"/>
    <p:sldId id="402" r:id="rId35"/>
    <p:sldId id="432" r:id="rId36"/>
    <p:sldId id="363" r:id="rId37"/>
    <p:sldId id="374" r:id="rId38"/>
    <p:sldId id="497" r:id="rId39"/>
    <p:sldId id="498" r:id="rId40"/>
    <p:sldId id="385" r:id="rId41"/>
  </p:sldIdLst>
  <p:sldSz cx="12192000" cy="6858000"/>
  <p:notesSz cx="6858000" cy="9144000"/>
  <p:embeddedFontLst>
    <p:embeddedFont>
      <p:font typeface="Andika" panose="02000000000000000000" pitchFamily="2" charset="0"/>
      <p:regular r:id="rId43"/>
      <p:bold r:id="rId44"/>
      <p:italic r:id="rId45"/>
      <p:boldItalic r:id="rId4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214345-FF2D-4637-8ED8-DBE1EECA548E}" v="21" dt="2025-12-11T14:10:11.4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/>
      <dgm:t>
        <a:bodyPr/>
        <a:lstStyle/>
        <a:p>
          <a:r>
            <a:rPr lang="en-GB" sz="1400" dirty="0"/>
            <a:t>Common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EFB99DBD-086C-4B4B-ADB8-7659A7208B30}">
      <dgm:prSet phldrT="[Text]" custT="1"/>
      <dgm:spPr/>
      <dgm:t>
        <a:bodyPr/>
        <a:lstStyle/>
        <a:p>
          <a:r>
            <a:rPr lang="en-GB" sz="1400" dirty="0"/>
            <a:t>Proper noun</a:t>
          </a:r>
        </a:p>
      </dgm:t>
    </dgm:pt>
    <dgm:pt modelId="{AF264342-FAD1-4F73-9911-C2652EBBD7DB}" type="parTrans" cxnId="{B035684E-0678-47B5-993C-5ACB9A9AD421}">
      <dgm:prSet/>
      <dgm:spPr/>
      <dgm:t>
        <a:bodyPr/>
        <a:lstStyle/>
        <a:p>
          <a:endParaRPr lang="en-GB"/>
        </a:p>
      </dgm:t>
    </dgm:pt>
    <dgm:pt modelId="{CCFEA80B-7838-4CB9-BD49-82EA91E43479}" type="sibTrans" cxnId="{B035684E-0678-47B5-993C-5ACB9A9AD421}">
      <dgm:prSet/>
      <dgm:spPr/>
      <dgm:t>
        <a:bodyPr/>
        <a:lstStyle/>
        <a:p>
          <a:endParaRPr lang="en-GB"/>
        </a:p>
      </dgm:t>
    </dgm:pt>
    <dgm:pt modelId="{FE56B4BC-B714-4736-84B3-C40B82D49272}">
      <dgm:prSet phldrT="[Text]" custT="1"/>
      <dgm:spPr/>
      <dgm:t>
        <a:bodyPr/>
        <a:lstStyle/>
        <a:p>
          <a:r>
            <a:rPr lang="en-GB" sz="1400" dirty="0"/>
            <a:t>Abstract noun</a:t>
          </a:r>
        </a:p>
      </dgm:t>
    </dgm:pt>
    <dgm:pt modelId="{D19D8384-BA17-4AC6-87EE-CA15089597BA}" type="parTrans" cxnId="{A5102D5A-F1E5-49F8-A972-B0647C227E1B}">
      <dgm:prSet/>
      <dgm:spPr/>
      <dgm:t>
        <a:bodyPr/>
        <a:lstStyle/>
        <a:p>
          <a:endParaRPr lang="en-GB"/>
        </a:p>
      </dgm:t>
    </dgm:pt>
    <dgm:pt modelId="{5C59769F-FF24-4B1A-8325-6E1632A101AE}" type="sibTrans" cxnId="{A5102D5A-F1E5-49F8-A972-B0647C227E1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E6B7500-F7A4-4A4F-BB14-2D8298DA3CC6}" type="pres">
      <dgm:prSet presAssocID="{CA4CC870-5F8C-4950-9C3F-CDDD8D47B8FE}" presName="Name14" presStyleCnt="0"/>
      <dgm:spPr/>
    </dgm:pt>
    <dgm:pt modelId="{FA3C0E98-020C-4722-A3FE-DAF5F84B8767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09C1423B-0903-4546-A0DC-2C7D50C11C18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3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3"/>
      <dgm:spPr/>
    </dgm:pt>
    <dgm:pt modelId="{0F9FB6EB-1BAD-4AB5-8054-7C0668940C3E}" type="pres">
      <dgm:prSet presAssocID="{A2AF531E-D0E5-4F18-8A3D-C4A237691939}" presName="hierChild3" presStyleCnt="0"/>
      <dgm:spPr/>
    </dgm:pt>
    <dgm:pt modelId="{19829FBF-A573-4591-AD0F-028CDA9A7A3D}" type="pres">
      <dgm:prSet presAssocID="{AF264342-FAD1-4F73-9911-C2652EBBD7DB}" presName="Name19" presStyleLbl="parChTrans1D3" presStyleIdx="1" presStyleCnt="3"/>
      <dgm:spPr/>
    </dgm:pt>
    <dgm:pt modelId="{4FA0DCA7-4EED-4361-9176-991827DD2EB0}" type="pres">
      <dgm:prSet presAssocID="{EFB99DBD-086C-4B4B-ADB8-7659A7208B30}" presName="Name21" presStyleCnt="0"/>
      <dgm:spPr/>
    </dgm:pt>
    <dgm:pt modelId="{61C4D094-2AB4-4714-9EDC-3D7BBF6460B2}" type="pres">
      <dgm:prSet presAssocID="{EFB99DBD-086C-4B4B-ADB8-7659A7208B30}" presName="level2Shape" presStyleLbl="node3" presStyleIdx="1" presStyleCnt="3"/>
      <dgm:spPr/>
    </dgm:pt>
    <dgm:pt modelId="{DD57E790-873B-4D4E-AB49-4B532F5E8E2B}" type="pres">
      <dgm:prSet presAssocID="{EFB99DBD-086C-4B4B-ADB8-7659A7208B30}" presName="hierChild3" presStyleCnt="0"/>
      <dgm:spPr/>
    </dgm:pt>
    <dgm:pt modelId="{F8931B6D-A274-4A3F-BCB5-4E2F9E1A5FBA}" type="pres">
      <dgm:prSet presAssocID="{D19D8384-BA17-4AC6-87EE-CA15089597BA}" presName="Name19" presStyleLbl="parChTrans1D3" presStyleIdx="2" presStyleCnt="3"/>
      <dgm:spPr/>
    </dgm:pt>
    <dgm:pt modelId="{8274585B-B690-4CDB-A1B0-E3B9D2950808}" type="pres">
      <dgm:prSet presAssocID="{FE56B4BC-B714-4736-84B3-C40B82D49272}" presName="Name21" presStyleCnt="0"/>
      <dgm:spPr/>
    </dgm:pt>
    <dgm:pt modelId="{FBCC1C66-4B77-43E1-A1C0-BB951DC2F8E7}" type="pres">
      <dgm:prSet presAssocID="{FE56B4BC-B714-4736-84B3-C40B82D49272}" presName="level2Shape" presStyleLbl="node3" presStyleIdx="2" presStyleCnt="3"/>
      <dgm:spPr/>
    </dgm:pt>
    <dgm:pt modelId="{2AED315B-FB95-49C8-873D-DF470A8191FF}" type="pres">
      <dgm:prSet presAssocID="{FE56B4BC-B714-4736-84B3-C40B82D49272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2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2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2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2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C3ED609-CC89-434C-85FB-1073861BAA3F}" type="presOf" srcId="{42CBFB36-10AF-41E8-942C-6656C679976D}" destId="{9A48CF19-F5DC-457F-8FA3-46CD8BDFF3A0}" srcOrd="0" destOrd="0" presId="urn:microsoft.com/office/officeart/2005/8/layout/hierarchy6"/>
    <dgm:cxn modelId="{B288280C-63B8-45B7-B30C-9A65128BDA4F}" type="presOf" srcId="{A4222348-6226-480F-ABED-86D890CCE803}" destId="{1C9A1DB3-B620-4E27-B2DC-76D0B4246EBA}" srcOrd="0" destOrd="0" presId="urn:microsoft.com/office/officeart/2005/8/layout/hierarchy6"/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C9A1D810-D662-4154-96BF-AAA3BB5A2376}" type="presOf" srcId="{FE56B4BC-B714-4736-84B3-C40B82D49272}" destId="{FBCC1C66-4B77-43E1-A1C0-BB951DC2F8E7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C92CB431-86B1-4CD4-BEE2-2ACCEDBA7B8A}" type="presOf" srcId="{4801CD27-9E90-4A40-A722-62C24B44C260}" destId="{14A4B9B4-3D5F-4C84-BC6F-411760D22703}" srcOrd="0" destOrd="0" presId="urn:microsoft.com/office/officeart/2005/8/layout/hierarchy6"/>
    <dgm:cxn modelId="{56D1545C-F4B8-4820-B417-27AA6C2F4ED2}" type="presOf" srcId="{31AF8B68-B15A-4E4B-BDF6-198E0CF56D5A}" destId="{B35A15AA-AFED-4623-8F52-BB5DB86C9DDB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44309368-87A3-475A-A273-D23F6B326ADF}" type="presOf" srcId="{04FF5126-8F85-4DD3-8878-2ED344EF0AC8}" destId="{86F95A29-5235-422D-96EE-BAFAABAD6257}" srcOrd="0" destOrd="0" presId="urn:microsoft.com/office/officeart/2005/8/layout/hierarchy6"/>
    <dgm:cxn modelId="{B035684E-0678-47B5-993C-5ACB9A9AD421}" srcId="{E25186BC-08B3-4851-B4B7-96248D7C8D8F}" destId="{EFB99DBD-086C-4B4B-ADB8-7659A7208B30}" srcOrd="1" destOrd="0" parTransId="{AF264342-FAD1-4F73-9911-C2652EBBD7DB}" sibTransId="{CCFEA80B-7838-4CB9-BD49-82EA91E43479}"/>
    <dgm:cxn modelId="{A1BC5171-5D57-4D4D-A57F-8A9028ABD613}" type="presOf" srcId="{D19D8384-BA17-4AC6-87EE-CA15089597BA}" destId="{F8931B6D-A274-4A3F-BCB5-4E2F9E1A5FBA}" srcOrd="0" destOrd="0" presId="urn:microsoft.com/office/officeart/2005/8/layout/hierarchy6"/>
    <dgm:cxn modelId="{A5102D5A-F1E5-49F8-A972-B0647C227E1B}" srcId="{E25186BC-08B3-4851-B4B7-96248D7C8D8F}" destId="{FE56B4BC-B714-4736-84B3-C40B82D49272}" srcOrd="2" destOrd="0" parTransId="{D19D8384-BA17-4AC6-87EE-CA15089597BA}" sibTransId="{5C59769F-FF24-4B1A-8325-6E1632A101AE}"/>
    <dgm:cxn modelId="{75F79599-8F81-45D9-A3C1-03173F524C16}" type="presOf" srcId="{EFB99DBD-086C-4B4B-ADB8-7659A7208B30}" destId="{61C4D094-2AB4-4714-9EDC-3D7BBF6460B2}" srcOrd="0" destOrd="0" presId="urn:microsoft.com/office/officeart/2005/8/layout/hierarchy6"/>
    <dgm:cxn modelId="{59BE5EAA-D117-47F8-9AA5-423383DB42DC}" type="presOf" srcId="{E25186BC-08B3-4851-B4B7-96248D7C8D8F}" destId="{8AA4D341-142C-42FE-98DE-66A6F20AECB5}" srcOrd="0" destOrd="0" presId="urn:microsoft.com/office/officeart/2005/8/layout/hierarchy6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E153FFB2-C32F-4000-B1F2-FA990EAE4F6F}" type="presOf" srcId="{A2AF531E-D0E5-4F18-8A3D-C4A237691939}" destId="{11BAE7CF-A36D-446D-AF86-7DCB6102F4BD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F787BED0-0DF1-4979-96E0-EB6845AC59F7}" type="presOf" srcId="{CA4CC870-5F8C-4950-9C3F-CDDD8D47B8FE}" destId="{FA3C0E98-020C-4722-A3FE-DAF5F84B8767}" srcOrd="0" destOrd="0" presId="urn:microsoft.com/office/officeart/2005/8/layout/hierarchy6"/>
    <dgm:cxn modelId="{556FA4E4-F21A-40B3-BCA1-C45BF689497E}" type="presOf" srcId="{AF264342-FAD1-4F73-9911-C2652EBBD7DB}" destId="{19829FBF-A573-4591-AD0F-028CDA9A7A3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AE8A52EC-1C59-4990-AAED-AC634B8D90E3}" type="presOf" srcId="{9510B265-B036-458B-9CAF-29F8D1CC219C}" destId="{9F588786-1845-44DC-9CE4-35ED2A78623B}" srcOrd="0" destOrd="0" presId="urn:microsoft.com/office/officeart/2005/8/layout/hierarchy6"/>
    <dgm:cxn modelId="{B553C0F4-1D83-4C82-A935-24BFA9433681}" type="presOf" srcId="{04975909-97A7-44ED-879F-6F6B103B99A4}" destId="{BCE54729-C23D-460A-B6D9-5B0F7AAAE094}" srcOrd="0" destOrd="0" presId="urn:microsoft.com/office/officeart/2005/8/layout/hierarchy6"/>
    <dgm:cxn modelId="{09DC52F7-B0A0-40F9-8585-46B466A4A9E3}" type="presOf" srcId="{ACE82301-C8F3-4A2F-B0ED-DCA78A9A2F98}" destId="{92CC6E24-E40E-45B6-9562-CC905BD5B4BC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4B114765-A0B3-4AA3-94FC-BA6CB440E8A8}" type="presParOf" srcId="{9946BB4B-0D0D-4192-B468-E6FAAB5AE8F3}" destId="{AE6B7500-F7A4-4A4F-BB14-2D8298DA3CC6}" srcOrd="0" destOrd="0" presId="urn:microsoft.com/office/officeart/2005/8/layout/hierarchy6"/>
    <dgm:cxn modelId="{5BADFC62-E4D3-421A-AB7A-9125AFB58690}" type="presParOf" srcId="{AE6B7500-F7A4-4A4F-BB14-2D8298DA3CC6}" destId="{FA3C0E98-020C-4722-A3FE-DAF5F84B8767}" srcOrd="0" destOrd="0" presId="urn:microsoft.com/office/officeart/2005/8/layout/hierarchy6"/>
    <dgm:cxn modelId="{2DB54414-D713-448A-8124-94746AAD5859}" type="presParOf" srcId="{AE6B7500-F7A4-4A4F-BB14-2D8298DA3CC6}" destId="{09C1423B-0903-4546-A0DC-2C7D50C11C18}" srcOrd="1" destOrd="0" presId="urn:microsoft.com/office/officeart/2005/8/layout/hierarchy6"/>
    <dgm:cxn modelId="{EB5BDE95-C975-4BEC-97C9-90914E80F162}" type="presParOf" srcId="{09C1423B-0903-4546-A0DC-2C7D50C11C18}" destId="{86F95A29-5235-422D-96EE-BAFAABAD6257}" srcOrd="0" destOrd="0" presId="urn:microsoft.com/office/officeart/2005/8/layout/hierarchy6"/>
    <dgm:cxn modelId="{945D6EDC-4F43-4E9D-99C1-A5A3B5609F99}" type="presParOf" srcId="{09C1423B-0903-4546-A0DC-2C7D50C11C18}" destId="{2F297B09-7C1C-4424-9901-E82569B998A9}" srcOrd="1" destOrd="0" presId="urn:microsoft.com/office/officeart/2005/8/layout/hierarchy6"/>
    <dgm:cxn modelId="{1A95C2D4-632D-4803-9F5C-4D0B0AF59A5F}" type="presParOf" srcId="{2F297B09-7C1C-4424-9901-E82569B998A9}" destId="{8AA4D341-142C-42FE-98DE-66A6F20AECB5}" srcOrd="0" destOrd="0" presId="urn:microsoft.com/office/officeart/2005/8/layout/hierarchy6"/>
    <dgm:cxn modelId="{BA4AD107-FE76-436A-8C28-55D2403BE34B}" type="presParOf" srcId="{2F297B09-7C1C-4424-9901-E82569B998A9}" destId="{2940E683-8768-49C0-8319-79D0963B5A3F}" srcOrd="1" destOrd="0" presId="urn:microsoft.com/office/officeart/2005/8/layout/hierarchy6"/>
    <dgm:cxn modelId="{07CA36A7-8D62-459C-8DD2-E02144BC9959}" type="presParOf" srcId="{2940E683-8768-49C0-8319-79D0963B5A3F}" destId="{9A48CF19-F5DC-457F-8FA3-46CD8BDFF3A0}" srcOrd="0" destOrd="0" presId="urn:microsoft.com/office/officeart/2005/8/layout/hierarchy6"/>
    <dgm:cxn modelId="{354106B1-51A8-4C46-A7F0-6F0235BF6412}" type="presParOf" srcId="{2940E683-8768-49C0-8319-79D0963B5A3F}" destId="{71B131CB-039A-440D-BF33-A4BA209987C5}" srcOrd="1" destOrd="0" presId="urn:microsoft.com/office/officeart/2005/8/layout/hierarchy6"/>
    <dgm:cxn modelId="{38AA11F3-5D58-47CE-BE78-B4D593F36F55}" type="presParOf" srcId="{71B131CB-039A-440D-BF33-A4BA209987C5}" destId="{11BAE7CF-A36D-446D-AF86-7DCB6102F4BD}" srcOrd="0" destOrd="0" presId="urn:microsoft.com/office/officeart/2005/8/layout/hierarchy6"/>
    <dgm:cxn modelId="{5C195A85-E380-468B-9716-33200375AE56}" type="presParOf" srcId="{71B131CB-039A-440D-BF33-A4BA209987C5}" destId="{0F9FB6EB-1BAD-4AB5-8054-7C0668940C3E}" srcOrd="1" destOrd="0" presId="urn:microsoft.com/office/officeart/2005/8/layout/hierarchy6"/>
    <dgm:cxn modelId="{F55F86DB-54E4-4141-979E-19922A227543}" type="presParOf" srcId="{2940E683-8768-49C0-8319-79D0963B5A3F}" destId="{19829FBF-A573-4591-AD0F-028CDA9A7A3D}" srcOrd="2" destOrd="0" presId="urn:microsoft.com/office/officeart/2005/8/layout/hierarchy6"/>
    <dgm:cxn modelId="{265F777E-3495-4E3C-BD73-454A27D7EF60}" type="presParOf" srcId="{2940E683-8768-49C0-8319-79D0963B5A3F}" destId="{4FA0DCA7-4EED-4361-9176-991827DD2EB0}" srcOrd="3" destOrd="0" presId="urn:microsoft.com/office/officeart/2005/8/layout/hierarchy6"/>
    <dgm:cxn modelId="{04D63037-7FF3-4F2B-ABA5-EB905784D721}" type="presParOf" srcId="{4FA0DCA7-4EED-4361-9176-991827DD2EB0}" destId="{61C4D094-2AB4-4714-9EDC-3D7BBF6460B2}" srcOrd="0" destOrd="0" presId="urn:microsoft.com/office/officeart/2005/8/layout/hierarchy6"/>
    <dgm:cxn modelId="{1404A892-9C43-4BC5-BA8F-C2A980EAC6DD}" type="presParOf" srcId="{4FA0DCA7-4EED-4361-9176-991827DD2EB0}" destId="{DD57E790-873B-4D4E-AB49-4B532F5E8E2B}" srcOrd="1" destOrd="0" presId="urn:microsoft.com/office/officeart/2005/8/layout/hierarchy6"/>
    <dgm:cxn modelId="{E71C4C15-940C-4EA5-86EA-63D43603EA97}" type="presParOf" srcId="{2940E683-8768-49C0-8319-79D0963B5A3F}" destId="{F8931B6D-A274-4A3F-BCB5-4E2F9E1A5FBA}" srcOrd="4" destOrd="0" presId="urn:microsoft.com/office/officeart/2005/8/layout/hierarchy6"/>
    <dgm:cxn modelId="{948AB4FD-4B0B-4667-A280-330A167EDF36}" type="presParOf" srcId="{2940E683-8768-49C0-8319-79D0963B5A3F}" destId="{8274585B-B690-4CDB-A1B0-E3B9D2950808}" srcOrd="5" destOrd="0" presId="urn:microsoft.com/office/officeart/2005/8/layout/hierarchy6"/>
    <dgm:cxn modelId="{069C8866-6C31-41CF-8461-AB3CF7FEE15C}" type="presParOf" srcId="{8274585B-B690-4CDB-A1B0-E3B9D2950808}" destId="{FBCC1C66-4B77-43E1-A1C0-BB951DC2F8E7}" srcOrd="0" destOrd="0" presId="urn:microsoft.com/office/officeart/2005/8/layout/hierarchy6"/>
    <dgm:cxn modelId="{9C759405-F708-4078-8BBB-6F623D554AC0}" type="presParOf" srcId="{8274585B-B690-4CDB-A1B0-E3B9D2950808}" destId="{2AED315B-FB95-49C8-873D-DF470A8191FF}" srcOrd="1" destOrd="0" presId="urn:microsoft.com/office/officeart/2005/8/layout/hierarchy6"/>
    <dgm:cxn modelId="{D8E474E4-027B-484B-B05F-6C764F161FCE}" type="presParOf" srcId="{09C1423B-0903-4546-A0DC-2C7D50C11C18}" destId="{BCE54729-C23D-460A-B6D9-5B0F7AAAE094}" srcOrd="2" destOrd="0" presId="urn:microsoft.com/office/officeart/2005/8/layout/hierarchy6"/>
    <dgm:cxn modelId="{78057E49-6FF2-4B6A-B7E5-7E36ACF94F94}" type="presParOf" srcId="{09C1423B-0903-4546-A0DC-2C7D50C11C18}" destId="{89FF5C42-770A-400D-9FCE-12E0B7CF09F0}" srcOrd="3" destOrd="0" presId="urn:microsoft.com/office/officeart/2005/8/layout/hierarchy6"/>
    <dgm:cxn modelId="{7AB30BD1-B19A-48F2-9B31-231CC3F66753}" type="presParOf" srcId="{89FF5C42-770A-400D-9FCE-12E0B7CF09F0}" destId="{B35A15AA-AFED-4623-8F52-BB5DB86C9DDB}" srcOrd="0" destOrd="0" presId="urn:microsoft.com/office/officeart/2005/8/layout/hierarchy6"/>
    <dgm:cxn modelId="{D1A5C558-8792-4758-9FCB-6574C13CD5EB}" type="presParOf" srcId="{89FF5C42-770A-400D-9FCE-12E0B7CF09F0}" destId="{76F2631A-4280-481D-B7AD-BB5EABC77E4E}" srcOrd="1" destOrd="0" presId="urn:microsoft.com/office/officeart/2005/8/layout/hierarchy6"/>
    <dgm:cxn modelId="{6561A3E8-9D8A-43D4-ACB4-ACFAF74763CB}" type="presParOf" srcId="{09C1423B-0903-4546-A0DC-2C7D50C11C18}" destId="{9F588786-1845-44DC-9CE4-35ED2A78623B}" srcOrd="4" destOrd="0" presId="urn:microsoft.com/office/officeart/2005/8/layout/hierarchy6"/>
    <dgm:cxn modelId="{66D9FD67-0D44-453B-AFC1-C33982B68738}" type="presParOf" srcId="{09C1423B-0903-4546-A0DC-2C7D50C11C18}" destId="{985398EE-BB61-4747-A4E2-290A826D0AB8}" srcOrd="5" destOrd="0" presId="urn:microsoft.com/office/officeart/2005/8/layout/hierarchy6"/>
    <dgm:cxn modelId="{37745F53-66E5-4DBE-A942-07EA0B501ACA}" type="presParOf" srcId="{985398EE-BB61-4747-A4E2-290A826D0AB8}" destId="{1C9A1DB3-B620-4E27-B2DC-76D0B4246EBA}" srcOrd="0" destOrd="0" presId="urn:microsoft.com/office/officeart/2005/8/layout/hierarchy6"/>
    <dgm:cxn modelId="{D5C655DD-1476-434F-9ABA-6928004D5F35}" type="presParOf" srcId="{985398EE-BB61-4747-A4E2-290A826D0AB8}" destId="{9ED2CB95-FC2B-4DEE-9277-DCB7DDC0437D}" srcOrd="1" destOrd="0" presId="urn:microsoft.com/office/officeart/2005/8/layout/hierarchy6"/>
    <dgm:cxn modelId="{4EAC0600-FFD2-4968-9315-A1C3B22395E0}" type="presParOf" srcId="{09C1423B-0903-4546-A0DC-2C7D50C11C18}" destId="{92CC6E24-E40E-45B6-9562-CC905BD5B4BC}" srcOrd="6" destOrd="0" presId="urn:microsoft.com/office/officeart/2005/8/layout/hierarchy6"/>
    <dgm:cxn modelId="{EBC40FC5-7DF5-4D26-B581-D5A17216FB6E}" type="presParOf" srcId="{09C1423B-0903-4546-A0DC-2C7D50C11C18}" destId="{B09F2125-1E5B-4011-A038-E5B8AD65E9E6}" srcOrd="7" destOrd="0" presId="urn:microsoft.com/office/officeart/2005/8/layout/hierarchy6"/>
    <dgm:cxn modelId="{AC979277-6113-407D-BC4C-E48C71C68D58}" type="presParOf" srcId="{B09F2125-1E5B-4011-A038-E5B8AD65E9E6}" destId="{14A4B9B4-3D5F-4C84-BC6F-411760D22703}" srcOrd="0" destOrd="0" presId="urn:microsoft.com/office/officeart/2005/8/layout/hierarchy6"/>
    <dgm:cxn modelId="{57C85386-D6D2-498E-A232-265E1EF38D49}" type="presParOf" srcId="{B09F2125-1E5B-4011-A038-E5B8AD65E9E6}" destId="{B0FE776B-2996-42BE-9C20-D26E20ADD6C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/>
      <dgm:t>
        <a:bodyPr/>
        <a:lstStyle/>
        <a:p>
          <a:r>
            <a:rPr lang="en-GB" sz="1400" dirty="0"/>
            <a:t>Common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EFB99DBD-086C-4B4B-ADB8-7659A7208B30}">
      <dgm:prSet phldrT="[Text]" custT="1"/>
      <dgm:spPr/>
      <dgm:t>
        <a:bodyPr/>
        <a:lstStyle/>
        <a:p>
          <a:r>
            <a:rPr lang="en-GB" sz="1400" dirty="0"/>
            <a:t>Proper noun</a:t>
          </a:r>
        </a:p>
      </dgm:t>
    </dgm:pt>
    <dgm:pt modelId="{AF264342-FAD1-4F73-9911-C2652EBBD7DB}" type="parTrans" cxnId="{B035684E-0678-47B5-993C-5ACB9A9AD421}">
      <dgm:prSet/>
      <dgm:spPr/>
      <dgm:t>
        <a:bodyPr/>
        <a:lstStyle/>
        <a:p>
          <a:endParaRPr lang="en-GB"/>
        </a:p>
      </dgm:t>
    </dgm:pt>
    <dgm:pt modelId="{CCFEA80B-7838-4CB9-BD49-82EA91E43479}" type="sibTrans" cxnId="{B035684E-0678-47B5-993C-5ACB9A9AD421}">
      <dgm:prSet/>
      <dgm:spPr/>
      <dgm:t>
        <a:bodyPr/>
        <a:lstStyle/>
        <a:p>
          <a:endParaRPr lang="en-GB"/>
        </a:p>
      </dgm:t>
    </dgm:pt>
    <dgm:pt modelId="{C86650EF-1331-4DC0-8C5F-8644013620DE}">
      <dgm:prSet phldrT="[Text]" custT="1"/>
      <dgm:spPr/>
      <dgm:t>
        <a:bodyPr/>
        <a:lstStyle/>
        <a:p>
          <a:r>
            <a:rPr lang="en-GB" sz="1400" dirty="0"/>
            <a:t>Abstract noun</a:t>
          </a:r>
        </a:p>
      </dgm:t>
    </dgm:pt>
    <dgm:pt modelId="{895D21EF-0F55-4760-8933-C20E124A2FD4}" type="parTrans" cxnId="{E27BC6BB-45D0-44A9-B7FD-D34C8A3E18CB}">
      <dgm:prSet/>
      <dgm:spPr/>
      <dgm:t>
        <a:bodyPr/>
        <a:lstStyle/>
        <a:p>
          <a:endParaRPr lang="en-GB"/>
        </a:p>
      </dgm:t>
    </dgm:pt>
    <dgm:pt modelId="{B5EBB749-1614-4864-A861-29F9E0316353}" type="sibTrans" cxnId="{E27BC6BB-45D0-44A9-B7FD-D34C8A3E18CB}">
      <dgm:prSet/>
      <dgm:spPr/>
      <dgm:t>
        <a:bodyPr/>
        <a:lstStyle/>
        <a:p>
          <a:endParaRPr lang="en-GB"/>
        </a:p>
      </dgm:t>
    </dgm:pt>
    <dgm:pt modelId="{C7A5FBB4-013D-4A0D-8D38-D8D76765FD7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Collective noun</a:t>
          </a:r>
        </a:p>
      </dgm:t>
    </dgm:pt>
    <dgm:pt modelId="{1A957775-2586-4E64-B9D7-FB3C1C89CC36}" type="parTrans" cxnId="{0C0316B4-EC47-489A-AA40-F47FA6057CF7}">
      <dgm:prSet/>
      <dgm:spPr/>
      <dgm:t>
        <a:bodyPr/>
        <a:lstStyle/>
        <a:p>
          <a:endParaRPr lang="en-GB"/>
        </a:p>
      </dgm:t>
    </dgm:pt>
    <dgm:pt modelId="{12B9B9D9-BCBF-4EBD-846E-89CC2CFC29C9}" type="sibTrans" cxnId="{0C0316B4-EC47-489A-AA40-F47FA6057C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8386B68-ACB1-4228-81C4-831D0C5F1868}" type="pres">
      <dgm:prSet presAssocID="{CA4CC870-5F8C-4950-9C3F-CDDD8D47B8FE}" presName="Name14" presStyleCnt="0"/>
      <dgm:spPr/>
    </dgm:pt>
    <dgm:pt modelId="{7CC83A71-E0A9-48BD-922C-08B6C8F35C09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6B9E4099-475B-4446-B253-C4712A2C190D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4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4" custScaleX="106824"/>
      <dgm:spPr/>
    </dgm:pt>
    <dgm:pt modelId="{0F9FB6EB-1BAD-4AB5-8054-7C0668940C3E}" type="pres">
      <dgm:prSet presAssocID="{A2AF531E-D0E5-4F18-8A3D-C4A237691939}" presName="hierChild3" presStyleCnt="0"/>
      <dgm:spPr/>
    </dgm:pt>
    <dgm:pt modelId="{19829FBF-A573-4591-AD0F-028CDA9A7A3D}" type="pres">
      <dgm:prSet presAssocID="{AF264342-FAD1-4F73-9911-C2652EBBD7DB}" presName="Name19" presStyleLbl="parChTrans1D3" presStyleIdx="1" presStyleCnt="4"/>
      <dgm:spPr/>
    </dgm:pt>
    <dgm:pt modelId="{4FA0DCA7-4EED-4361-9176-991827DD2EB0}" type="pres">
      <dgm:prSet presAssocID="{EFB99DBD-086C-4B4B-ADB8-7659A7208B30}" presName="Name21" presStyleCnt="0"/>
      <dgm:spPr/>
    </dgm:pt>
    <dgm:pt modelId="{61C4D094-2AB4-4714-9EDC-3D7BBF6460B2}" type="pres">
      <dgm:prSet presAssocID="{EFB99DBD-086C-4B4B-ADB8-7659A7208B30}" presName="level2Shape" presStyleLbl="node3" presStyleIdx="1" presStyleCnt="4"/>
      <dgm:spPr/>
    </dgm:pt>
    <dgm:pt modelId="{DD57E790-873B-4D4E-AB49-4B532F5E8E2B}" type="pres">
      <dgm:prSet presAssocID="{EFB99DBD-086C-4B4B-ADB8-7659A7208B30}" presName="hierChild3" presStyleCnt="0"/>
      <dgm:spPr/>
    </dgm:pt>
    <dgm:pt modelId="{5C3FAAF3-ECF6-4220-A156-1F8B7E8E3216}" type="pres">
      <dgm:prSet presAssocID="{895D21EF-0F55-4760-8933-C20E124A2FD4}" presName="Name19" presStyleLbl="parChTrans1D3" presStyleIdx="2" presStyleCnt="4"/>
      <dgm:spPr/>
    </dgm:pt>
    <dgm:pt modelId="{8D19ACA1-AC14-47F8-BB18-2C03BE79D933}" type="pres">
      <dgm:prSet presAssocID="{C86650EF-1331-4DC0-8C5F-8644013620DE}" presName="Name21" presStyleCnt="0"/>
      <dgm:spPr/>
    </dgm:pt>
    <dgm:pt modelId="{FD55881E-D0E7-4542-8D5D-AD82E40F2B9A}" type="pres">
      <dgm:prSet presAssocID="{C86650EF-1331-4DC0-8C5F-8644013620DE}" presName="level2Shape" presStyleLbl="node3" presStyleIdx="2" presStyleCnt="4" custScaleX="155009"/>
      <dgm:spPr/>
    </dgm:pt>
    <dgm:pt modelId="{D94F60DB-B1F3-48C2-881C-ABB9F4724706}" type="pres">
      <dgm:prSet presAssocID="{C86650EF-1331-4DC0-8C5F-8644013620DE}" presName="hierChild3" presStyleCnt="0"/>
      <dgm:spPr/>
    </dgm:pt>
    <dgm:pt modelId="{A20782C1-1F3D-4A58-AD81-CBFEBFD80E1A}" type="pres">
      <dgm:prSet presAssocID="{1A957775-2586-4E64-B9D7-FB3C1C89CC36}" presName="Name19" presStyleLbl="parChTrans1D3" presStyleIdx="3" presStyleCnt="4"/>
      <dgm:spPr/>
    </dgm:pt>
    <dgm:pt modelId="{8F9B2666-6184-4561-B666-7CD9F5788D9D}" type="pres">
      <dgm:prSet presAssocID="{C7A5FBB4-013D-4A0D-8D38-D8D76765FD7E}" presName="Name21" presStyleCnt="0"/>
      <dgm:spPr/>
    </dgm:pt>
    <dgm:pt modelId="{A494658E-4E97-4F48-ACB1-F1D916611E2F}" type="pres">
      <dgm:prSet presAssocID="{C7A5FBB4-013D-4A0D-8D38-D8D76765FD7E}" presName="level2Shape" presStyleLbl="node3" presStyleIdx="3" presStyleCnt="4" custScaleX="270055" custScaleY="180552"/>
      <dgm:spPr/>
    </dgm:pt>
    <dgm:pt modelId="{770BE546-48F8-4E3A-87F4-3648D801B3D1}" type="pres">
      <dgm:prSet presAssocID="{C7A5FBB4-013D-4A0D-8D38-D8D76765FD7E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1" presStyleCnt="4" custScaleX="124171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2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2" presStyleIdx="2" presStyleCnt="4" custScaleX="126039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2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2" presStyleIdx="3" presStyleCnt="4" custScaleX="187095"/>
      <dgm:spPr/>
    </dgm:pt>
    <dgm:pt modelId="{B0FE776B-2996-42BE-9C20-D26E20ADD6CA}" type="pres">
      <dgm:prSet presAssocID="{4801CD27-9E90-4A40-A722-62C24B44C2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9A624313-0AEB-41C2-8DDA-5E97AC3630B5}" type="presOf" srcId="{E25186BC-08B3-4851-B4B7-96248D7C8D8F}" destId="{8AA4D341-142C-42FE-98DE-66A6F20AECB5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BCFDBC2E-5D25-46DC-A711-B8F34AB398BA}" type="presOf" srcId="{42CBFB36-10AF-41E8-942C-6656C679976D}" destId="{9A48CF19-F5DC-457F-8FA3-46CD8BDFF3A0}" srcOrd="0" destOrd="0" presId="urn:microsoft.com/office/officeart/2005/8/layout/hierarchy6"/>
    <dgm:cxn modelId="{42EAC05E-4574-41A6-BC5A-BF8EABF4811F}" type="presOf" srcId="{9510B265-B036-458B-9CAF-29F8D1CC219C}" destId="{9F588786-1845-44DC-9CE4-35ED2A78623B}" srcOrd="0" destOrd="0" presId="urn:microsoft.com/office/officeart/2005/8/layout/hierarchy6"/>
    <dgm:cxn modelId="{F52A9D5F-0A0C-401E-8C57-DA37AEB7ABCF}" type="presOf" srcId="{CA4CC870-5F8C-4950-9C3F-CDDD8D47B8FE}" destId="{7CC83A71-E0A9-48BD-922C-08B6C8F35C09}" srcOrd="0" destOrd="0" presId="urn:microsoft.com/office/officeart/2005/8/layout/hierarchy6"/>
    <dgm:cxn modelId="{EC3E3243-7FDB-4CDF-B014-76B06D82FE7A}" type="presOf" srcId="{04FF5126-8F85-4DD3-8878-2ED344EF0AC8}" destId="{86F95A29-5235-422D-96EE-BAFAABAD6257}" srcOrd="0" destOrd="0" presId="urn:microsoft.com/office/officeart/2005/8/layout/hierarchy6"/>
    <dgm:cxn modelId="{A97FF263-BAC5-4D0B-8085-B838AE8C25E0}" type="presOf" srcId="{4801CD27-9E90-4A40-A722-62C24B44C260}" destId="{14A4B9B4-3D5F-4C84-BC6F-411760D22703}" srcOrd="0" destOrd="0" presId="urn:microsoft.com/office/officeart/2005/8/layout/hierarchy6"/>
    <dgm:cxn modelId="{A4610E45-824E-428B-B07D-ADAAB3A03856}" type="presOf" srcId="{EFB99DBD-086C-4B4B-ADB8-7659A7208B30}" destId="{61C4D094-2AB4-4714-9EDC-3D7BBF6460B2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B035684E-0678-47B5-993C-5ACB9A9AD421}" srcId="{E25186BC-08B3-4851-B4B7-96248D7C8D8F}" destId="{EFB99DBD-086C-4B4B-ADB8-7659A7208B30}" srcOrd="1" destOrd="0" parTransId="{AF264342-FAD1-4F73-9911-C2652EBBD7DB}" sibTransId="{CCFEA80B-7838-4CB9-BD49-82EA91E43479}"/>
    <dgm:cxn modelId="{AFACBB6F-ED5E-4273-A0B5-66FD372E0992}" type="presOf" srcId="{895D21EF-0F55-4760-8933-C20E124A2FD4}" destId="{5C3FAAF3-ECF6-4220-A156-1F8B7E8E3216}" srcOrd="0" destOrd="0" presId="urn:microsoft.com/office/officeart/2005/8/layout/hierarchy6"/>
    <dgm:cxn modelId="{3935DC78-3D4F-4394-A958-86C6BE782A4D}" type="presOf" srcId="{AF264342-FAD1-4F73-9911-C2652EBBD7DB}" destId="{19829FBF-A573-4591-AD0F-028CDA9A7A3D}" srcOrd="0" destOrd="0" presId="urn:microsoft.com/office/officeart/2005/8/layout/hierarchy6"/>
    <dgm:cxn modelId="{FD2F6185-8245-4DC9-BFD7-C7CB1E0A03A0}" type="presOf" srcId="{31AF8B68-B15A-4E4B-BDF6-198E0CF56D5A}" destId="{B35A15AA-AFED-4623-8F52-BB5DB86C9DDB}" srcOrd="0" destOrd="0" presId="urn:microsoft.com/office/officeart/2005/8/layout/hierarchy6"/>
    <dgm:cxn modelId="{99D8028A-3FAD-4CB6-9531-9BD24711B901}" type="presOf" srcId="{C86650EF-1331-4DC0-8C5F-8644013620DE}" destId="{FD55881E-D0E7-4542-8D5D-AD82E40F2B9A}" srcOrd="0" destOrd="0" presId="urn:microsoft.com/office/officeart/2005/8/layout/hierarchy6"/>
    <dgm:cxn modelId="{0F095F94-3172-4F2B-B5EB-99CE290FB23A}" type="presOf" srcId="{A4222348-6226-480F-ABED-86D890CCE803}" destId="{1C9A1DB3-B620-4E27-B2DC-76D0B4246EBA}" srcOrd="0" destOrd="0" presId="urn:microsoft.com/office/officeart/2005/8/layout/hierarchy6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0C0316B4-EC47-489A-AA40-F47FA6057CF7}" srcId="{E25186BC-08B3-4851-B4B7-96248D7C8D8F}" destId="{C7A5FBB4-013D-4A0D-8D38-D8D76765FD7E}" srcOrd="3" destOrd="0" parTransId="{1A957775-2586-4E64-B9D7-FB3C1C89CC36}" sibTransId="{12B9B9D9-BCBF-4EBD-846E-89CC2CFC29C9}"/>
    <dgm:cxn modelId="{6C34F6B7-E5ED-4FE2-A348-AE5F1245B336}" type="presOf" srcId="{C7A5FBB4-013D-4A0D-8D38-D8D76765FD7E}" destId="{A494658E-4E97-4F48-ACB1-F1D916611E2F}" srcOrd="0" destOrd="0" presId="urn:microsoft.com/office/officeart/2005/8/layout/hierarchy6"/>
    <dgm:cxn modelId="{E27BC6BB-45D0-44A9-B7FD-D34C8A3E18CB}" srcId="{E25186BC-08B3-4851-B4B7-96248D7C8D8F}" destId="{C86650EF-1331-4DC0-8C5F-8644013620DE}" srcOrd="2" destOrd="0" parTransId="{895D21EF-0F55-4760-8933-C20E124A2FD4}" sibTransId="{B5EBB749-1614-4864-A861-29F9E031635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5E137DBE-4BA7-4826-99A7-3C3FECB98133}" type="presOf" srcId="{1A957775-2586-4E64-B9D7-FB3C1C89CC36}" destId="{A20782C1-1F3D-4A58-AD81-CBFEBFD80E1A}" srcOrd="0" destOrd="0" presId="urn:microsoft.com/office/officeart/2005/8/layout/hierarchy6"/>
    <dgm:cxn modelId="{EF5147C2-2DBD-4594-A9F9-B470CE956672}" type="presOf" srcId="{ACE82301-C8F3-4A2F-B0ED-DCA78A9A2F98}" destId="{92CC6E24-E40E-45B6-9562-CC905BD5B4BC}" srcOrd="0" destOrd="0" presId="urn:microsoft.com/office/officeart/2005/8/layout/hierarchy6"/>
    <dgm:cxn modelId="{5D8AC9E9-5BAE-41C2-A3C0-20813E44E68B}" type="presOf" srcId="{04975909-97A7-44ED-879F-6F6B103B99A4}" destId="{BCE54729-C23D-460A-B6D9-5B0F7AAAE094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ACF332F9-0441-47BA-A02E-CD35FB909736}" type="presOf" srcId="{A2AF531E-D0E5-4F18-8A3D-C4A237691939}" destId="{11BAE7CF-A36D-446D-AF86-7DCB6102F4BD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4A23FC72-49F0-45B0-9493-CD824114C800}" type="presParOf" srcId="{9946BB4B-0D0D-4192-B468-E6FAAB5AE8F3}" destId="{38386B68-ACB1-4228-81C4-831D0C5F1868}" srcOrd="0" destOrd="0" presId="urn:microsoft.com/office/officeart/2005/8/layout/hierarchy6"/>
    <dgm:cxn modelId="{3CFB3563-1DEF-481F-8578-0DC0DF07468A}" type="presParOf" srcId="{38386B68-ACB1-4228-81C4-831D0C5F1868}" destId="{7CC83A71-E0A9-48BD-922C-08B6C8F35C09}" srcOrd="0" destOrd="0" presId="urn:microsoft.com/office/officeart/2005/8/layout/hierarchy6"/>
    <dgm:cxn modelId="{E305DB9D-AB58-41FA-AE6F-7B8541D99B31}" type="presParOf" srcId="{38386B68-ACB1-4228-81C4-831D0C5F1868}" destId="{6B9E4099-475B-4446-B253-C4712A2C190D}" srcOrd="1" destOrd="0" presId="urn:microsoft.com/office/officeart/2005/8/layout/hierarchy6"/>
    <dgm:cxn modelId="{47ECBC57-9582-45E2-9039-FE1463D48BAA}" type="presParOf" srcId="{6B9E4099-475B-4446-B253-C4712A2C190D}" destId="{86F95A29-5235-422D-96EE-BAFAABAD6257}" srcOrd="0" destOrd="0" presId="urn:microsoft.com/office/officeart/2005/8/layout/hierarchy6"/>
    <dgm:cxn modelId="{1A75B6BF-81E9-4E79-9308-1F7BDB362D07}" type="presParOf" srcId="{6B9E4099-475B-4446-B253-C4712A2C190D}" destId="{2F297B09-7C1C-4424-9901-E82569B998A9}" srcOrd="1" destOrd="0" presId="urn:microsoft.com/office/officeart/2005/8/layout/hierarchy6"/>
    <dgm:cxn modelId="{86CF3581-9D5A-4225-8070-646C8CAA8032}" type="presParOf" srcId="{2F297B09-7C1C-4424-9901-E82569B998A9}" destId="{8AA4D341-142C-42FE-98DE-66A6F20AECB5}" srcOrd="0" destOrd="0" presId="urn:microsoft.com/office/officeart/2005/8/layout/hierarchy6"/>
    <dgm:cxn modelId="{8AF48616-1DC6-4D80-A59F-D550D9C9E748}" type="presParOf" srcId="{2F297B09-7C1C-4424-9901-E82569B998A9}" destId="{2940E683-8768-49C0-8319-79D0963B5A3F}" srcOrd="1" destOrd="0" presId="urn:microsoft.com/office/officeart/2005/8/layout/hierarchy6"/>
    <dgm:cxn modelId="{95D082A3-6458-4FA1-8B29-B21867D06916}" type="presParOf" srcId="{2940E683-8768-49C0-8319-79D0963B5A3F}" destId="{9A48CF19-F5DC-457F-8FA3-46CD8BDFF3A0}" srcOrd="0" destOrd="0" presId="urn:microsoft.com/office/officeart/2005/8/layout/hierarchy6"/>
    <dgm:cxn modelId="{4E95DF2B-1622-4586-9FD1-DFDC9444770C}" type="presParOf" srcId="{2940E683-8768-49C0-8319-79D0963B5A3F}" destId="{71B131CB-039A-440D-BF33-A4BA209987C5}" srcOrd="1" destOrd="0" presId="urn:microsoft.com/office/officeart/2005/8/layout/hierarchy6"/>
    <dgm:cxn modelId="{2DFD016C-1B35-4812-9BAA-F8548021C624}" type="presParOf" srcId="{71B131CB-039A-440D-BF33-A4BA209987C5}" destId="{11BAE7CF-A36D-446D-AF86-7DCB6102F4BD}" srcOrd="0" destOrd="0" presId="urn:microsoft.com/office/officeart/2005/8/layout/hierarchy6"/>
    <dgm:cxn modelId="{39AEB047-DBAD-4F4C-AD08-54DF86733FAE}" type="presParOf" srcId="{71B131CB-039A-440D-BF33-A4BA209987C5}" destId="{0F9FB6EB-1BAD-4AB5-8054-7C0668940C3E}" srcOrd="1" destOrd="0" presId="urn:microsoft.com/office/officeart/2005/8/layout/hierarchy6"/>
    <dgm:cxn modelId="{4B072E2D-642A-4029-9E16-10F3DF0CEFB0}" type="presParOf" srcId="{2940E683-8768-49C0-8319-79D0963B5A3F}" destId="{19829FBF-A573-4591-AD0F-028CDA9A7A3D}" srcOrd="2" destOrd="0" presId="urn:microsoft.com/office/officeart/2005/8/layout/hierarchy6"/>
    <dgm:cxn modelId="{7A052366-B5DB-4BC3-8C60-E37DFE33A815}" type="presParOf" srcId="{2940E683-8768-49C0-8319-79D0963B5A3F}" destId="{4FA0DCA7-4EED-4361-9176-991827DD2EB0}" srcOrd="3" destOrd="0" presId="urn:microsoft.com/office/officeart/2005/8/layout/hierarchy6"/>
    <dgm:cxn modelId="{D2C704DF-4B77-4723-9F94-59C23F299FC0}" type="presParOf" srcId="{4FA0DCA7-4EED-4361-9176-991827DD2EB0}" destId="{61C4D094-2AB4-4714-9EDC-3D7BBF6460B2}" srcOrd="0" destOrd="0" presId="urn:microsoft.com/office/officeart/2005/8/layout/hierarchy6"/>
    <dgm:cxn modelId="{6C757904-C98C-465D-B860-3E4BB43DE2D1}" type="presParOf" srcId="{4FA0DCA7-4EED-4361-9176-991827DD2EB0}" destId="{DD57E790-873B-4D4E-AB49-4B532F5E8E2B}" srcOrd="1" destOrd="0" presId="urn:microsoft.com/office/officeart/2005/8/layout/hierarchy6"/>
    <dgm:cxn modelId="{CF39A772-6057-4899-9246-ABFDD5FB87B9}" type="presParOf" srcId="{2940E683-8768-49C0-8319-79D0963B5A3F}" destId="{5C3FAAF3-ECF6-4220-A156-1F8B7E8E3216}" srcOrd="4" destOrd="0" presId="urn:microsoft.com/office/officeart/2005/8/layout/hierarchy6"/>
    <dgm:cxn modelId="{B7DF8F47-8B4D-48FB-B7CE-94B3D94CE45B}" type="presParOf" srcId="{2940E683-8768-49C0-8319-79D0963B5A3F}" destId="{8D19ACA1-AC14-47F8-BB18-2C03BE79D933}" srcOrd="5" destOrd="0" presId="urn:microsoft.com/office/officeart/2005/8/layout/hierarchy6"/>
    <dgm:cxn modelId="{276E40A7-2B23-428D-A23F-01D5595C1C68}" type="presParOf" srcId="{8D19ACA1-AC14-47F8-BB18-2C03BE79D933}" destId="{FD55881E-D0E7-4542-8D5D-AD82E40F2B9A}" srcOrd="0" destOrd="0" presId="urn:microsoft.com/office/officeart/2005/8/layout/hierarchy6"/>
    <dgm:cxn modelId="{AD2F6AF9-690E-4B9A-8C6F-BCDB19074480}" type="presParOf" srcId="{8D19ACA1-AC14-47F8-BB18-2C03BE79D933}" destId="{D94F60DB-B1F3-48C2-881C-ABB9F4724706}" srcOrd="1" destOrd="0" presId="urn:microsoft.com/office/officeart/2005/8/layout/hierarchy6"/>
    <dgm:cxn modelId="{4953D2E2-D08D-4AB3-B97B-62D9FEDD3B7F}" type="presParOf" srcId="{2940E683-8768-49C0-8319-79D0963B5A3F}" destId="{A20782C1-1F3D-4A58-AD81-CBFEBFD80E1A}" srcOrd="6" destOrd="0" presId="urn:microsoft.com/office/officeart/2005/8/layout/hierarchy6"/>
    <dgm:cxn modelId="{94CFF2D5-8F55-48E7-A460-64961089EC51}" type="presParOf" srcId="{2940E683-8768-49C0-8319-79D0963B5A3F}" destId="{8F9B2666-6184-4561-B666-7CD9F5788D9D}" srcOrd="7" destOrd="0" presId="urn:microsoft.com/office/officeart/2005/8/layout/hierarchy6"/>
    <dgm:cxn modelId="{18A349B1-A741-475B-B17E-3A81954C768E}" type="presParOf" srcId="{8F9B2666-6184-4561-B666-7CD9F5788D9D}" destId="{A494658E-4E97-4F48-ACB1-F1D916611E2F}" srcOrd="0" destOrd="0" presId="urn:microsoft.com/office/officeart/2005/8/layout/hierarchy6"/>
    <dgm:cxn modelId="{DAF8F8FB-73A6-4352-B450-39FB16F356B1}" type="presParOf" srcId="{8F9B2666-6184-4561-B666-7CD9F5788D9D}" destId="{770BE546-48F8-4E3A-87F4-3648D801B3D1}" srcOrd="1" destOrd="0" presId="urn:microsoft.com/office/officeart/2005/8/layout/hierarchy6"/>
    <dgm:cxn modelId="{76493832-123D-4905-B65F-CBC19B639588}" type="presParOf" srcId="{6B9E4099-475B-4446-B253-C4712A2C190D}" destId="{BCE54729-C23D-460A-B6D9-5B0F7AAAE094}" srcOrd="2" destOrd="0" presId="urn:microsoft.com/office/officeart/2005/8/layout/hierarchy6"/>
    <dgm:cxn modelId="{A48D5701-D13B-40B5-92E7-B3CAB2838F22}" type="presParOf" srcId="{6B9E4099-475B-4446-B253-C4712A2C190D}" destId="{89FF5C42-770A-400D-9FCE-12E0B7CF09F0}" srcOrd="3" destOrd="0" presId="urn:microsoft.com/office/officeart/2005/8/layout/hierarchy6"/>
    <dgm:cxn modelId="{242C44E5-9762-4D40-B968-9BC537091BC4}" type="presParOf" srcId="{89FF5C42-770A-400D-9FCE-12E0B7CF09F0}" destId="{B35A15AA-AFED-4623-8F52-BB5DB86C9DDB}" srcOrd="0" destOrd="0" presId="urn:microsoft.com/office/officeart/2005/8/layout/hierarchy6"/>
    <dgm:cxn modelId="{95BA9E33-D3FC-4193-BDF6-1915EBA7BBC1}" type="presParOf" srcId="{89FF5C42-770A-400D-9FCE-12E0B7CF09F0}" destId="{76F2631A-4280-481D-B7AD-BB5EABC77E4E}" srcOrd="1" destOrd="0" presId="urn:microsoft.com/office/officeart/2005/8/layout/hierarchy6"/>
    <dgm:cxn modelId="{0FB611BB-0535-4577-BC78-1D77932E05C5}" type="presParOf" srcId="{6B9E4099-475B-4446-B253-C4712A2C190D}" destId="{9F588786-1845-44DC-9CE4-35ED2A78623B}" srcOrd="4" destOrd="0" presId="urn:microsoft.com/office/officeart/2005/8/layout/hierarchy6"/>
    <dgm:cxn modelId="{6BA2E146-53D2-4B3B-9F28-9D5794559DEA}" type="presParOf" srcId="{6B9E4099-475B-4446-B253-C4712A2C190D}" destId="{985398EE-BB61-4747-A4E2-290A826D0AB8}" srcOrd="5" destOrd="0" presId="urn:microsoft.com/office/officeart/2005/8/layout/hierarchy6"/>
    <dgm:cxn modelId="{0207CECA-EE72-4247-98DD-EA28880CC807}" type="presParOf" srcId="{985398EE-BB61-4747-A4E2-290A826D0AB8}" destId="{1C9A1DB3-B620-4E27-B2DC-76D0B4246EBA}" srcOrd="0" destOrd="0" presId="urn:microsoft.com/office/officeart/2005/8/layout/hierarchy6"/>
    <dgm:cxn modelId="{AE7A1F55-7B52-41F0-886A-E0A62D5474B2}" type="presParOf" srcId="{985398EE-BB61-4747-A4E2-290A826D0AB8}" destId="{9ED2CB95-FC2B-4DEE-9277-DCB7DDC0437D}" srcOrd="1" destOrd="0" presId="urn:microsoft.com/office/officeart/2005/8/layout/hierarchy6"/>
    <dgm:cxn modelId="{731B19BC-66B1-4DDF-A7F1-C1890C19CB1A}" type="presParOf" srcId="{6B9E4099-475B-4446-B253-C4712A2C190D}" destId="{92CC6E24-E40E-45B6-9562-CC905BD5B4BC}" srcOrd="6" destOrd="0" presId="urn:microsoft.com/office/officeart/2005/8/layout/hierarchy6"/>
    <dgm:cxn modelId="{EA6328CE-B576-4C9B-AEB9-7F473342685E}" type="presParOf" srcId="{6B9E4099-475B-4446-B253-C4712A2C190D}" destId="{B09F2125-1E5B-4011-A038-E5B8AD65E9E6}" srcOrd="7" destOrd="0" presId="urn:microsoft.com/office/officeart/2005/8/layout/hierarchy6"/>
    <dgm:cxn modelId="{0E15F984-67CA-4FE3-8B94-CB3260D9E4A1}" type="presParOf" srcId="{B09F2125-1E5B-4011-A038-E5B8AD65E9E6}" destId="{14A4B9B4-3D5F-4C84-BC6F-411760D22703}" srcOrd="0" destOrd="0" presId="urn:microsoft.com/office/officeart/2005/8/layout/hierarchy6"/>
    <dgm:cxn modelId="{0DF80D11-A845-4BD7-9102-4FFFD1E67C23}" type="presParOf" srcId="{B09F2125-1E5B-4011-A038-E5B8AD65E9E6}" destId="{B0FE776B-2996-42BE-9C20-D26E20ADD6C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/>
      <dgm:t>
        <a:bodyPr/>
        <a:lstStyle/>
        <a:p>
          <a:r>
            <a:rPr lang="en-GB" sz="1400" dirty="0"/>
            <a:t>Common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EFB99DBD-086C-4B4B-ADB8-7659A7208B30}">
      <dgm:prSet phldrT="[Text]" custT="1"/>
      <dgm:spPr/>
      <dgm:t>
        <a:bodyPr/>
        <a:lstStyle/>
        <a:p>
          <a:r>
            <a:rPr lang="en-GB" sz="1400" dirty="0"/>
            <a:t>Proper noun</a:t>
          </a:r>
        </a:p>
      </dgm:t>
    </dgm:pt>
    <dgm:pt modelId="{AF264342-FAD1-4F73-9911-C2652EBBD7DB}" type="parTrans" cxnId="{B035684E-0678-47B5-993C-5ACB9A9AD421}">
      <dgm:prSet/>
      <dgm:spPr/>
      <dgm:t>
        <a:bodyPr/>
        <a:lstStyle/>
        <a:p>
          <a:endParaRPr lang="en-GB"/>
        </a:p>
      </dgm:t>
    </dgm:pt>
    <dgm:pt modelId="{CCFEA80B-7838-4CB9-BD49-82EA91E43479}" type="sibTrans" cxnId="{B035684E-0678-47B5-993C-5ACB9A9AD421}">
      <dgm:prSet/>
      <dgm:spPr/>
      <dgm:t>
        <a:bodyPr/>
        <a:lstStyle/>
        <a:p>
          <a:endParaRPr lang="en-GB"/>
        </a:p>
      </dgm:t>
    </dgm:pt>
    <dgm:pt modelId="{C86650EF-1331-4DC0-8C5F-8644013620DE}">
      <dgm:prSet phldrT="[Text]" custT="1"/>
      <dgm:spPr/>
      <dgm:t>
        <a:bodyPr/>
        <a:lstStyle/>
        <a:p>
          <a:r>
            <a:rPr lang="en-GB" sz="1400" dirty="0"/>
            <a:t>Abstract noun</a:t>
          </a:r>
        </a:p>
      </dgm:t>
    </dgm:pt>
    <dgm:pt modelId="{895D21EF-0F55-4760-8933-C20E124A2FD4}" type="parTrans" cxnId="{E27BC6BB-45D0-44A9-B7FD-D34C8A3E18CB}">
      <dgm:prSet/>
      <dgm:spPr/>
      <dgm:t>
        <a:bodyPr/>
        <a:lstStyle/>
        <a:p>
          <a:endParaRPr lang="en-GB"/>
        </a:p>
      </dgm:t>
    </dgm:pt>
    <dgm:pt modelId="{B5EBB749-1614-4864-A861-29F9E0316353}" type="sibTrans" cxnId="{E27BC6BB-45D0-44A9-B7FD-D34C8A3E18CB}">
      <dgm:prSet/>
      <dgm:spPr/>
      <dgm:t>
        <a:bodyPr/>
        <a:lstStyle/>
        <a:p>
          <a:endParaRPr lang="en-GB"/>
        </a:p>
      </dgm:t>
    </dgm:pt>
    <dgm:pt modelId="{3F410A03-A3F6-43DA-93C0-01366686018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Collective noun</a:t>
          </a:r>
        </a:p>
      </dgm:t>
    </dgm:pt>
    <dgm:pt modelId="{C16D6EFF-8A70-4205-A8FC-18B5BF4CAB9C}" type="parTrans" cxnId="{2F97AFC9-16B6-4EBD-83FF-DFF91BBE1514}">
      <dgm:prSet/>
      <dgm:spPr/>
      <dgm:t>
        <a:bodyPr/>
        <a:lstStyle/>
        <a:p>
          <a:endParaRPr lang="en-GB"/>
        </a:p>
      </dgm:t>
    </dgm:pt>
    <dgm:pt modelId="{DDCACC5C-5093-4800-AE14-0303996B87AD}" type="sibTrans" cxnId="{2F97AFC9-16B6-4EBD-83FF-DFF91BBE151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D78DA6D-BFF2-4AB4-9DCE-09CA71C37292}" type="pres">
      <dgm:prSet presAssocID="{CA4CC870-5F8C-4950-9C3F-CDDD8D47B8FE}" presName="Name14" presStyleCnt="0"/>
      <dgm:spPr/>
    </dgm:pt>
    <dgm:pt modelId="{E19E5C41-E915-4827-8460-CA9E2B4D58C0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D6E02A69-0800-4844-A232-426506C5AFB9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4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4" custScaleX="106824"/>
      <dgm:spPr/>
    </dgm:pt>
    <dgm:pt modelId="{0F9FB6EB-1BAD-4AB5-8054-7C0668940C3E}" type="pres">
      <dgm:prSet presAssocID="{A2AF531E-D0E5-4F18-8A3D-C4A237691939}" presName="hierChild3" presStyleCnt="0"/>
      <dgm:spPr/>
    </dgm:pt>
    <dgm:pt modelId="{19829FBF-A573-4591-AD0F-028CDA9A7A3D}" type="pres">
      <dgm:prSet presAssocID="{AF264342-FAD1-4F73-9911-C2652EBBD7DB}" presName="Name19" presStyleLbl="parChTrans1D3" presStyleIdx="1" presStyleCnt="4"/>
      <dgm:spPr/>
    </dgm:pt>
    <dgm:pt modelId="{4FA0DCA7-4EED-4361-9176-991827DD2EB0}" type="pres">
      <dgm:prSet presAssocID="{EFB99DBD-086C-4B4B-ADB8-7659A7208B30}" presName="Name21" presStyleCnt="0"/>
      <dgm:spPr/>
    </dgm:pt>
    <dgm:pt modelId="{61C4D094-2AB4-4714-9EDC-3D7BBF6460B2}" type="pres">
      <dgm:prSet presAssocID="{EFB99DBD-086C-4B4B-ADB8-7659A7208B30}" presName="level2Shape" presStyleLbl="node3" presStyleIdx="1" presStyleCnt="4"/>
      <dgm:spPr/>
    </dgm:pt>
    <dgm:pt modelId="{DD57E790-873B-4D4E-AB49-4B532F5E8E2B}" type="pres">
      <dgm:prSet presAssocID="{EFB99DBD-086C-4B4B-ADB8-7659A7208B30}" presName="hierChild3" presStyleCnt="0"/>
      <dgm:spPr/>
    </dgm:pt>
    <dgm:pt modelId="{5C3FAAF3-ECF6-4220-A156-1F8B7E8E3216}" type="pres">
      <dgm:prSet presAssocID="{895D21EF-0F55-4760-8933-C20E124A2FD4}" presName="Name19" presStyleLbl="parChTrans1D3" presStyleIdx="2" presStyleCnt="4"/>
      <dgm:spPr/>
    </dgm:pt>
    <dgm:pt modelId="{8D19ACA1-AC14-47F8-BB18-2C03BE79D933}" type="pres">
      <dgm:prSet presAssocID="{C86650EF-1331-4DC0-8C5F-8644013620DE}" presName="Name21" presStyleCnt="0"/>
      <dgm:spPr/>
    </dgm:pt>
    <dgm:pt modelId="{FD55881E-D0E7-4542-8D5D-AD82E40F2B9A}" type="pres">
      <dgm:prSet presAssocID="{C86650EF-1331-4DC0-8C5F-8644013620DE}" presName="level2Shape" presStyleLbl="node3" presStyleIdx="2" presStyleCnt="4" custScaleX="155009"/>
      <dgm:spPr/>
    </dgm:pt>
    <dgm:pt modelId="{D94F60DB-B1F3-48C2-881C-ABB9F4724706}" type="pres">
      <dgm:prSet presAssocID="{C86650EF-1331-4DC0-8C5F-8644013620DE}" presName="hierChild3" presStyleCnt="0"/>
      <dgm:spPr/>
    </dgm:pt>
    <dgm:pt modelId="{F980FFA0-16A6-45D7-AAC1-5761A3355E93}" type="pres">
      <dgm:prSet presAssocID="{C16D6EFF-8A70-4205-A8FC-18B5BF4CAB9C}" presName="Name19" presStyleLbl="parChTrans1D3" presStyleIdx="3" presStyleCnt="4"/>
      <dgm:spPr/>
    </dgm:pt>
    <dgm:pt modelId="{60C1B496-85FA-447C-93AF-D3AA4CE913EF}" type="pres">
      <dgm:prSet presAssocID="{3F410A03-A3F6-43DA-93C0-013666860181}" presName="Name21" presStyleCnt="0"/>
      <dgm:spPr/>
    </dgm:pt>
    <dgm:pt modelId="{701B4DC5-E62F-4EEB-AB0C-85025B4FF399}" type="pres">
      <dgm:prSet presAssocID="{3F410A03-A3F6-43DA-93C0-013666860181}" presName="level2Shape" presStyleLbl="node3" presStyleIdx="3" presStyleCnt="4" custScaleX="142279"/>
      <dgm:spPr/>
    </dgm:pt>
    <dgm:pt modelId="{244034F5-EB86-4904-BBC2-F2EE33BD7A81}" type="pres">
      <dgm:prSet presAssocID="{3F410A03-A3F6-43DA-93C0-013666860181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1" presStyleCnt="4" custScaleX="124171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2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2" presStyleIdx="2" presStyleCnt="4" custScaleX="126039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2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2" presStyleIdx="3" presStyleCnt="4" custScaleX="187095"/>
      <dgm:spPr/>
    </dgm:pt>
    <dgm:pt modelId="{B0FE776B-2996-42BE-9C20-D26E20ADD6CA}" type="pres">
      <dgm:prSet presAssocID="{4801CD27-9E90-4A40-A722-62C24B44C2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960FF0D-3A5C-45A6-BC8B-E1F104A0DD77}" type="presOf" srcId="{C16D6EFF-8A70-4205-A8FC-18B5BF4CAB9C}" destId="{F980FFA0-16A6-45D7-AAC1-5761A3355E93}" srcOrd="0" destOrd="0" presId="urn:microsoft.com/office/officeart/2005/8/layout/hierarchy6"/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F592837-4316-476F-B595-852B355A984B}" type="presOf" srcId="{31AF8B68-B15A-4E4B-BDF6-198E0CF56D5A}" destId="{B35A15AA-AFED-4623-8F52-BB5DB86C9DDB}" srcOrd="0" destOrd="0" presId="urn:microsoft.com/office/officeart/2005/8/layout/hierarchy6"/>
    <dgm:cxn modelId="{0814D739-AE42-4539-8744-2DEF6423C252}" type="presOf" srcId="{4801CD27-9E90-4A40-A722-62C24B44C260}" destId="{14A4B9B4-3D5F-4C84-BC6F-411760D22703}" srcOrd="0" destOrd="0" presId="urn:microsoft.com/office/officeart/2005/8/layout/hierarchy6"/>
    <dgm:cxn modelId="{4A67C83A-C648-4094-AAB8-9716FCE9EFB0}" type="presOf" srcId="{C86650EF-1331-4DC0-8C5F-8644013620DE}" destId="{FD55881E-D0E7-4542-8D5D-AD82E40F2B9A}" srcOrd="0" destOrd="0" presId="urn:microsoft.com/office/officeart/2005/8/layout/hierarchy6"/>
    <dgm:cxn modelId="{9B834F61-FE23-40CC-8B3A-D446D13A38A4}" type="presOf" srcId="{A2AF531E-D0E5-4F18-8A3D-C4A237691939}" destId="{11BAE7CF-A36D-446D-AF86-7DCB6102F4BD}" srcOrd="0" destOrd="0" presId="urn:microsoft.com/office/officeart/2005/8/layout/hierarchy6"/>
    <dgm:cxn modelId="{B9230E62-20DD-41AA-9BB5-2A230B522C59}" type="presOf" srcId="{04FF5126-8F85-4DD3-8878-2ED344EF0AC8}" destId="{86F95A29-5235-422D-96EE-BAFAABAD6257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B035684E-0678-47B5-993C-5ACB9A9AD421}" srcId="{E25186BC-08B3-4851-B4B7-96248D7C8D8F}" destId="{EFB99DBD-086C-4B4B-ADB8-7659A7208B30}" srcOrd="1" destOrd="0" parTransId="{AF264342-FAD1-4F73-9911-C2652EBBD7DB}" sibTransId="{CCFEA80B-7838-4CB9-BD49-82EA91E43479}"/>
    <dgm:cxn modelId="{26E9C973-CF71-46DE-B0B4-FC2E22E6CCC6}" type="presOf" srcId="{AF264342-FAD1-4F73-9911-C2652EBBD7DB}" destId="{19829FBF-A573-4591-AD0F-028CDA9A7A3D}" srcOrd="0" destOrd="0" presId="urn:microsoft.com/office/officeart/2005/8/layout/hierarchy6"/>
    <dgm:cxn modelId="{E38CC175-28A9-4B44-9785-C5AE62A13867}" type="presOf" srcId="{3F410A03-A3F6-43DA-93C0-013666860181}" destId="{701B4DC5-E62F-4EEB-AB0C-85025B4FF399}" srcOrd="0" destOrd="0" presId="urn:microsoft.com/office/officeart/2005/8/layout/hierarchy6"/>
    <dgm:cxn modelId="{4549D279-9408-40C2-B6CB-20F50341A168}" type="presOf" srcId="{ACE82301-C8F3-4A2F-B0ED-DCA78A9A2F98}" destId="{92CC6E24-E40E-45B6-9562-CC905BD5B4BC}" srcOrd="0" destOrd="0" presId="urn:microsoft.com/office/officeart/2005/8/layout/hierarchy6"/>
    <dgm:cxn modelId="{807C1394-1F19-4D46-A1A5-F22E71A80EFE}" type="presOf" srcId="{04975909-97A7-44ED-879F-6F6B103B99A4}" destId="{BCE54729-C23D-460A-B6D9-5B0F7AAAE094}" srcOrd="0" destOrd="0" presId="urn:microsoft.com/office/officeart/2005/8/layout/hierarchy6"/>
    <dgm:cxn modelId="{7F2F9D95-50A6-4FC6-BA24-1328EB96C375}" type="presOf" srcId="{42CBFB36-10AF-41E8-942C-6656C679976D}" destId="{9A48CF19-F5DC-457F-8FA3-46CD8BDFF3A0}" srcOrd="0" destOrd="0" presId="urn:microsoft.com/office/officeart/2005/8/layout/hierarchy6"/>
    <dgm:cxn modelId="{3EA0CAA5-966B-436C-8518-398E505C81FA}" type="presOf" srcId="{A4222348-6226-480F-ABED-86D890CCE803}" destId="{1C9A1DB3-B620-4E27-B2DC-76D0B4246EBA}" srcOrd="0" destOrd="0" presId="urn:microsoft.com/office/officeart/2005/8/layout/hierarchy6"/>
    <dgm:cxn modelId="{84474BA8-9A6E-4F0D-BD83-1207EB3DCC2D}" type="presOf" srcId="{CA4CC870-5F8C-4950-9C3F-CDDD8D47B8FE}" destId="{E19E5C41-E915-4827-8460-CA9E2B4D58C0}" srcOrd="0" destOrd="0" presId="urn:microsoft.com/office/officeart/2005/8/layout/hierarchy6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4638E8AD-D485-4DDB-BC07-3C0208BB7461}" type="presOf" srcId="{895D21EF-0F55-4760-8933-C20E124A2FD4}" destId="{5C3FAAF3-ECF6-4220-A156-1F8B7E8E3216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E27BC6BB-45D0-44A9-B7FD-D34C8A3E18CB}" srcId="{E25186BC-08B3-4851-B4B7-96248D7C8D8F}" destId="{C86650EF-1331-4DC0-8C5F-8644013620DE}" srcOrd="2" destOrd="0" parTransId="{895D21EF-0F55-4760-8933-C20E124A2FD4}" sibTransId="{B5EBB749-1614-4864-A861-29F9E031635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B2B8CBBE-A96E-4592-A45B-1C85AAB8BEB1}" type="presOf" srcId="{EFB99DBD-086C-4B4B-ADB8-7659A7208B30}" destId="{61C4D094-2AB4-4714-9EDC-3D7BBF6460B2}" srcOrd="0" destOrd="0" presId="urn:microsoft.com/office/officeart/2005/8/layout/hierarchy6"/>
    <dgm:cxn modelId="{2F97AFC9-16B6-4EBD-83FF-DFF91BBE1514}" srcId="{E25186BC-08B3-4851-B4B7-96248D7C8D8F}" destId="{3F410A03-A3F6-43DA-93C0-013666860181}" srcOrd="3" destOrd="0" parTransId="{C16D6EFF-8A70-4205-A8FC-18B5BF4CAB9C}" sibTransId="{DDCACC5C-5093-4800-AE14-0303996B87AD}"/>
    <dgm:cxn modelId="{105040CF-F3C9-40BD-8B5F-B300CD5B40C7}" type="presOf" srcId="{E25186BC-08B3-4851-B4B7-96248D7C8D8F}" destId="{8AA4D341-142C-42FE-98DE-66A6F20AECB5}" srcOrd="0" destOrd="0" presId="urn:microsoft.com/office/officeart/2005/8/layout/hierarchy6"/>
    <dgm:cxn modelId="{495987E4-F45F-4119-82E0-241EA7D5CDBC}" type="presOf" srcId="{9510B265-B036-458B-9CAF-29F8D1CC219C}" destId="{9F588786-1845-44DC-9CE4-35ED2A7862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B64A7968-B4F2-4099-A034-C83DFD954FA6}" type="presParOf" srcId="{9946BB4B-0D0D-4192-B468-E6FAAB5AE8F3}" destId="{6D78DA6D-BFF2-4AB4-9DCE-09CA71C37292}" srcOrd="0" destOrd="0" presId="urn:microsoft.com/office/officeart/2005/8/layout/hierarchy6"/>
    <dgm:cxn modelId="{BFE0A996-9AB8-4BD3-A704-F3BD98AF5E78}" type="presParOf" srcId="{6D78DA6D-BFF2-4AB4-9DCE-09CA71C37292}" destId="{E19E5C41-E915-4827-8460-CA9E2B4D58C0}" srcOrd="0" destOrd="0" presId="urn:microsoft.com/office/officeart/2005/8/layout/hierarchy6"/>
    <dgm:cxn modelId="{C49F8080-904D-477D-9925-08C14A7ED7B5}" type="presParOf" srcId="{6D78DA6D-BFF2-4AB4-9DCE-09CA71C37292}" destId="{D6E02A69-0800-4844-A232-426506C5AFB9}" srcOrd="1" destOrd="0" presId="urn:microsoft.com/office/officeart/2005/8/layout/hierarchy6"/>
    <dgm:cxn modelId="{CC4653C1-4F4B-40A5-AA39-FCC957683DF2}" type="presParOf" srcId="{D6E02A69-0800-4844-A232-426506C5AFB9}" destId="{86F95A29-5235-422D-96EE-BAFAABAD6257}" srcOrd="0" destOrd="0" presId="urn:microsoft.com/office/officeart/2005/8/layout/hierarchy6"/>
    <dgm:cxn modelId="{1661F794-E895-4203-9A80-4027BC332EA7}" type="presParOf" srcId="{D6E02A69-0800-4844-A232-426506C5AFB9}" destId="{2F297B09-7C1C-4424-9901-E82569B998A9}" srcOrd="1" destOrd="0" presId="urn:microsoft.com/office/officeart/2005/8/layout/hierarchy6"/>
    <dgm:cxn modelId="{B3116F65-21DF-46AA-92DB-D5D7D9BD485E}" type="presParOf" srcId="{2F297B09-7C1C-4424-9901-E82569B998A9}" destId="{8AA4D341-142C-42FE-98DE-66A6F20AECB5}" srcOrd="0" destOrd="0" presId="urn:microsoft.com/office/officeart/2005/8/layout/hierarchy6"/>
    <dgm:cxn modelId="{4EBB47CE-0805-4A87-8493-B56E8467A2F7}" type="presParOf" srcId="{2F297B09-7C1C-4424-9901-E82569B998A9}" destId="{2940E683-8768-49C0-8319-79D0963B5A3F}" srcOrd="1" destOrd="0" presId="urn:microsoft.com/office/officeart/2005/8/layout/hierarchy6"/>
    <dgm:cxn modelId="{715BD27E-5380-4B79-9012-221BD7E9CAAD}" type="presParOf" srcId="{2940E683-8768-49C0-8319-79D0963B5A3F}" destId="{9A48CF19-F5DC-457F-8FA3-46CD8BDFF3A0}" srcOrd="0" destOrd="0" presId="urn:microsoft.com/office/officeart/2005/8/layout/hierarchy6"/>
    <dgm:cxn modelId="{C8E3C50D-4882-47FD-9424-5F63CE71DD74}" type="presParOf" srcId="{2940E683-8768-49C0-8319-79D0963B5A3F}" destId="{71B131CB-039A-440D-BF33-A4BA209987C5}" srcOrd="1" destOrd="0" presId="urn:microsoft.com/office/officeart/2005/8/layout/hierarchy6"/>
    <dgm:cxn modelId="{D6FDEBE0-2435-467A-BB7D-7DFC5108A54C}" type="presParOf" srcId="{71B131CB-039A-440D-BF33-A4BA209987C5}" destId="{11BAE7CF-A36D-446D-AF86-7DCB6102F4BD}" srcOrd="0" destOrd="0" presId="urn:microsoft.com/office/officeart/2005/8/layout/hierarchy6"/>
    <dgm:cxn modelId="{DD0CCB25-4273-4B2C-BE61-6C4514D29F37}" type="presParOf" srcId="{71B131CB-039A-440D-BF33-A4BA209987C5}" destId="{0F9FB6EB-1BAD-4AB5-8054-7C0668940C3E}" srcOrd="1" destOrd="0" presId="urn:microsoft.com/office/officeart/2005/8/layout/hierarchy6"/>
    <dgm:cxn modelId="{E73B3C17-4F16-473F-B0E0-F61674D59405}" type="presParOf" srcId="{2940E683-8768-49C0-8319-79D0963B5A3F}" destId="{19829FBF-A573-4591-AD0F-028CDA9A7A3D}" srcOrd="2" destOrd="0" presId="urn:microsoft.com/office/officeart/2005/8/layout/hierarchy6"/>
    <dgm:cxn modelId="{8600A97C-B135-49DC-B791-D24CF20D5EC5}" type="presParOf" srcId="{2940E683-8768-49C0-8319-79D0963B5A3F}" destId="{4FA0DCA7-4EED-4361-9176-991827DD2EB0}" srcOrd="3" destOrd="0" presId="urn:microsoft.com/office/officeart/2005/8/layout/hierarchy6"/>
    <dgm:cxn modelId="{80768F57-A283-4BB4-9266-74F92D983F8F}" type="presParOf" srcId="{4FA0DCA7-4EED-4361-9176-991827DD2EB0}" destId="{61C4D094-2AB4-4714-9EDC-3D7BBF6460B2}" srcOrd="0" destOrd="0" presId="urn:microsoft.com/office/officeart/2005/8/layout/hierarchy6"/>
    <dgm:cxn modelId="{3CA6CB59-EB0C-477D-8176-3F5B908E7CE9}" type="presParOf" srcId="{4FA0DCA7-4EED-4361-9176-991827DD2EB0}" destId="{DD57E790-873B-4D4E-AB49-4B532F5E8E2B}" srcOrd="1" destOrd="0" presId="urn:microsoft.com/office/officeart/2005/8/layout/hierarchy6"/>
    <dgm:cxn modelId="{EDF7941C-7336-4B00-8F24-4416242E15DA}" type="presParOf" srcId="{2940E683-8768-49C0-8319-79D0963B5A3F}" destId="{5C3FAAF3-ECF6-4220-A156-1F8B7E8E3216}" srcOrd="4" destOrd="0" presId="urn:microsoft.com/office/officeart/2005/8/layout/hierarchy6"/>
    <dgm:cxn modelId="{353442CD-A7AA-4BF4-9AEF-F04A28B23C63}" type="presParOf" srcId="{2940E683-8768-49C0-8319-79D0963B5A3F}" destId="{8D19ACA1-AC14-47F8-BB18-2C03BE79D933}" srcOrd="5" destOrd="0" presId="urn:microsoft.com/office/officeart/2005/8/layout/hierarchy6"/>
    <dgm:cxn modelId="{6E4D0033-C456-4AB3-89A0-53F827162D55}" type="presParOf" srcId="{8D19ACA1-AC14-47F8-BB18-2C03BE79D933}" destId="{FD55881E-D0E7-4542-8D5D-AD82E40F2B9A}" srcOrd="0" destOrd="0" presId="urn:microsoft.com/office/officeart/2005/8/layout/hierarchy6"/>
    <dgm:cxn modelId="{1D451AA1-67E3-44DB-A08D-04E1DDE4A21C}" type="presParOf" srcId="{8D19ACA1-AC14-47F8-BB18-2C03BE79D933}" destId="{D94F60DB-B1F3-48C2-881C-ABB9F4724706}" srcOrd="1" destOrd="0" presId="urn:microsoft.com/office/officeart/2005/8/layout/hierarchy6"/>
    <dgm:cxn modelId="{D722208B-30E1-4288-B8ED-55DE18C7D99B}" type="presParOf" srcId="{2940E683-8768-49C0-8319-79D0963B5A3F}" destId="{F980FFA0-16A6-45D7-AAC1-5761A3355E93}" srcOrd="6" destOrd="0" presId="urn:microsoft.com/office/officeart/2005/8/layout/hierarchy6"/>
    <dgm:cxn modelId="{DD45351B-7493-4DA7-8DF9-3B2E105BF870}" type="presParOf" srcId="{2940E683-8768-49C0-8319-79D0963B5A3F}" destId="{60C1B496-85FA-447C-93AF-D3AA4CE913EF}" srcOrd="7" destOrd="0" presId="urn:microsoft.com/office/officeart/2005/8/layout/hierarchy6"/>
    <dgm:cxn modelId="{CD19C90D-24FA-453A-B6FD-C7D125C9D63E}" type="presParOf" srcId="{60C1B496-85FA-447C-93AF-D3AA4CE913EF}" destId="{701B4DC5-E62F-4EEB-AB0C-85025B4FF399}" srcOrd="0" destOrd="0" presId="urn:microsoft.com/office/officeart/2005/8/layout/hierarchy6"/>
    <dgm:cxn modelId="{E868868E-D3D4-4B5C-9641-8D8C0B711B4A}" type="presParOf" srcId="{60C1B496-85FA-447C-93AF-D3AA4CE913EF}" destId="{244034F5-EB86-4904-BBC2-F2EE33BD7A81}" srcOrd="1" destOrd="0" presId="urn:microsoft.com/office/officeart/2005/8/layout/hierarchy6"/>
    <dgm:cxn modelId="{0E9AFDCE-9F4E-4688-9285-B97A39193A89}" type="presParOf" srcId="{D6E02A69-0800-4844-A232-426506C5AFB9}" destId="{BCE54729-C23D-460A-B6D9-5B0F7AAAE094}" srcOrd="2" destOrd="0" presId="urn:microsoft.com/office/officeart/2005/8/layout/hierarchy6"/>
    <dgm:cxn modelId="{B03DD8E3-F97E-45B1-A9CB-CB65713F89F3}" type="presParOf" srcId="{D6E02A69-0800-4844-A232-426506C5AFB9}" destId="{89FF5C42-770A-400D-9FCE-12E0B7CF09F0}" srcOrd="3" destOrd="0" presId="urn:microsoft.com/office/officeart/2005/8/layout/hierarchy6"/>
    <dgm:cxn modelId="{26B15D7A-70F9-47D1-9612-B269FE3705E6}" type="presParOf" srcId="{89FF5C42-770A-400D-9FCE-12E0B7CF09F0}" destId="{B35A15AA-AFED-4623-8F52-BB5DB86C9DDB}" srcOrd="0" destOrd="0" presId="urn:microsoft.com/office/officeart/2005/8/layout/hierarchy6"/>
    <dgm:cxn modelId="{FC326C31-1A1E-49B7-9C83-E128D82E1B6F}" type="presParOf" srcId="{89FF5C42-770A-400D-9FCE-12E0B7CF09F0}" destId="{76F2631A-4280-481D-B7AD-BB5EABC77E4E}" srcOrd="1" destOrd="0" presId="urn:microsoft.com/office/officeart/2005/8/layout/hierarchy6"/>
    <dgm:cxn modelId="{A67A812B-F9F5-4368-AFB4-9E3B17A1C83A}" type="presParOf" srcId="{D6E02A69-0800-4844-A232-426506C5AFB9}" destId="{9F588786-1845-44DC-9CE4-35ED2A78623B}" srcOrd="4" destOrd="0" presId="urn:microsoft.com/office/officeart/2005/8/layout/hierarchy6"/>
    <dgm:cxn modelId="{6AC0A001-A002-48A9-8198-CCBED82652F2}" type="presParOf" srcId="{D6E02A69-0800-4844-A232-426506C5AFB9}" destId="{985398EE-BB61-4747-A4E2-290A826D0AB8}" srcOrd="5" destOrd="0" presId="urn:microsoft.com/office/officeart/2005/8/layout/hierarchy6"/>
    <dgm:cxn modelId="{3CD249B1-C0CA-49A7-B846-0758DB009C36}" type="presParOf" srcId="{985398EE-BB61-4747-A4E2-290A826D0AB8}" destId="{1C9A1DB3-B620-4E27-B2DC-76D0B4246EBA}" srcOrd="0" destOrd="0" presId="urn:microsoft.com/office/officeart/2005/8/layout/hierarchy6"/>
    <dgm:cxn modelId="{4BCE9CA2-555F-4BB8-B790-A5AAE6B6ABEF}" type="presParOf" srcId="{985398EE-BB61-4747-A4E2-290A826D0AB8}" destId="{9ED2CB95-FC2B-4DEE-9277-DCB7DDC0437D}" srcOrd="1" destOrd="0" presId="urn:microsoft.com/office/officeart/2005/8/layout/hierarchy6"/>
    <dgm:cxn modelId="{040EDBBC-8AB3-43D0-8FF8-19C71C1750AB}" type="presParOf" srcId="{D6E02A69-0800-4844-A232-426506C5AFB9}" destId="{92CC6E24-E40E-45B6-9562-CC905BD5B4BC}" srcOrd="6" destOrd="0" presId="urn:microsoft.com/office/officeart/2005/8/layout/hierarchy6"/>
    <dgm:cxn modelId="{E02391C9-999F-4E82-B3A1-1E782D962A1F}" type="presParOf" srcId="{D6E02A69-0800-4844-A232-426506C5AFB9}" destId="{B09F2125-1E5B-4011-A038-E5B8AD65E9E6}" srcOrd="7" destOrd="0" presId="urn:microsoft.com/office/officeart/2005/8/layout/hierarchy6"/>
    <dgm:cxn modelId="{59B75D4D-D5A1-4826-9A46-2A88DCBB8BA0}" type="presParOf" srcId="{B09F2125-1E5B-4011-A038-E5B8AD65E9E6}" destId="{14A4B9B4-3D5F-4C84-BC6F-411760D22703}" srcOrd="0" destOrd="0" presId="urn:microsoft.com/office/officeart/2005/8/layout/hierarchy6"/>
    <dgm:cxn modelId="{73915681-A030-4DD2-B692-A0958D9299BA}" type="presParOf" srcId="{B09F2125-1E5B-4011-A038-E5B8AD65E9E6}" destId="{B0FE776B-2996-42BE-9C20-D26E20ADD6C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28466"/>
          <a:ext cx="5853440" cy="14959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93273" y="572282"/>
        <a:ext cx="5765808" cy="1408356"/>
      </dsp:txXfrm>
    </dsp:sp>
    <dsp:sp modelId="{33643D00-C75E-4DF5-A0F0-DFA21355EB8A}">
      <dsp:nvSpPr>
        <dsp:cNvPr id="0" name=""/>
        <dsp:cNvSpPr/>
      </dsp:nvSpPr>
      <dsp:spPr>
        <a:xfrm>
          <a:off x="933394" y="2024454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2520776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132" y="2557118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2024454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2520776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58701" y="2557118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2024454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2520776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2557118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2024454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2520776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2557118"/>
        <a:ext cx="2244686" cy="116812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71552" y="731"/>
          <a:ext cx="3507479" cy="89642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97807" y="26986"/>
        <a:ext cx="3454969" cy="843911"/>
      </dsp:txXfrm>
    </dsp:sp>
    <dsp:sp modelId="{33643D00-C75E-4DF5-A0F0-DFA21355EB8A}">
      <dsp:nvSpPr>
        <dsp:cNvPr id="0" name=""/>
        <dsp:cNvSpPr/>
      </dsp:nvSpPr>
      <dsp:spPr>
        <a:xfrm>
          <a:off x="4402788" y="897152"/>
          <a:ext cx="2422503" cy="297404"/>
        </a:xfrm>
        <a:custGeom>
          <a:avLst/>
          <a:gdLst/>
          <a:ahLst/>
          <a:cxnLst/>
          <a:rect l="0" t="0" r="0" b="0"/>
          <a:pathLst>
            <a:path>
              <a:moveTo>
                <a:pt x="2422503" y="0"/>
              </a:moveTo>
              <a:lnTo>
                <a:pt x="2422503" y="148702"/>
              </a:lnTo>
              <a:lnTo>
                <a:pt x="0" y="148702"/>
              </a:lnTo>
              <a:lnTo>
                <a:pt x="0" y="2974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45155" y="1194556"/>
          <a:ext cx="1115266" cy="743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66932" y="1216333"/>
        <a:ext cx="1071712" cy="699956"/>
      </dsp:txXfrm>
    </dsp:sp>
    <dsp:sp modelId="{86F95A29-5235-422D-96EE-BAFAABAD6257}">
      <dsp:nvSpPr>
        <dsp:cNvPr id="0" name=""/>
        <dsp:cNvSpPr/>
      </dsp:nvSpPr>
      <dsp:spPr>
        <a:xfrm>
          <a:off x="978279" y="1938067"/>
          <a:ext cx="3424509" cy="297404"/>
        </a:xfrm>
        <a:custGeom>
          <a:avLst/>
          <a:gdLst/>
          <a:ahLst/>
          <a:cxnLst/>
          <a:rect l="0" t="0" r="0" b="0"/>
          <a:pathLst>
            <a:path>
              <a:moveTo>
                <a:pt x="3424509" y="0"/>
              </a:moveTo>
              <a:lnTo>
                <a:pt x="3424509" y="148702"/>
              </a:lnTo>
              <a:lnTo>
                <a:pt x="0" y="148702"/>
              </a:lnTo>
              <a:lnTo>
                <a:pt x="0" y="2974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46926" y="2235472"/>
          <a:ext cx="1662706" cy="135472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86604" y="2275150"/>
        <a:ext cx="1583350" cy="1275365"/>
      </dsp:txXfrm>
    </dsp:sp>
    <dsp:sp modelId="{BCE54729-C23D-460A-B6D9-5B0F7AAAE094}">
      <dsp:nvSpPr>
        <dsp:cNvPr id="0" name=""/>
        <dsp:cNvSpPr/>
      </dsp:nvSpPr>
      <dsp:spPr>
        <a:xfrm>
          <a:off x="3131312" y="1938067"/>
          <a:ext cx="1271476" cy="297404"/>
        </a:xfrm>
        <a:custGeom>
          <a:avLst/>
          <a:gdLst/>
          <a:ahLst/>
          <a:cxnLst/>
          <a:rect l="0" t="0" r="0" b="0"/>
          <a:pathLst>
            <a:path>
              <a:moveTo>
                <a:pt x="1271476" y="0"/>
              </a:moveTo>
              <a:lnTo>
                <a:pt x="1271476" y="148702"/>
              </a:lnTo>
              <a:lnTo>
                <a:pt x="0" y="148702"/>
              </a:lnTo>
              <a:lnTo>
                <a:pt x="0" y="2974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2144212" y="2235472"/>
          <a:ext cx="1974200" cy="135472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 (he/she)</a:t>
          </a:r>
        </a:p>
      </dsp:txBody>
      <dsp:txXfrm>
        <a:off x="2183890" y="2275150"/>
        <a:ext cx="1894844" cy="1275365"/>
      </dsp:txXfrm>
    </dsp:sp>
    <dsp:sp modelId="{9F588786-1845-44DC-9CE4-35ED2A78623B}">
      <dsp:nvSpPr>
        <dsp:cNvPr id="0" name=""/>
        <dsp:cNvSpPr/>
      </dsp:nvSpPr>
      <dsp:spPr>
        <a:xfrm>
          <a:off x="4402788" y="1938067"/>
          <a:ext cx="881556" cy="2974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702"/>
              </a:lnTo>
              <a:lnTo>
                <a:pt x="881556" y="148702"/>
              </a:lnTo>
              <a:lnTo>
                <a:pt x="881556" y="2974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452992" y="2235472"/>
          <a:ext cx="1662706" cy="135472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4492670" y="2275150"/>
        <a:ext cx="1583350" cy="1275365"/>
      </dsp:txXfrm>
    </dsp:sp>
    <dsp:sp modelId="{92CC6E24-E40E-45B6-9562-CC905BD5B4BC}">
      <dsp:nvSpPr>
        <dsp:cNvPr id="0" name=""/>
        <dsp:cNvSpPr/>
      </dsp:nvSpPr>
      <dsp:spPr>
        <a:xfrm>
          <a:off x="4402788" y="1938067"/>
          <a:ext cx="3151676" cy="2974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702"/>
              </a:lnTo>
              <a:lnTo>
                <a:pt x="3151676" y="148702"/>
              </a:lnTo>
              <a:lnTo>
                <a:pt x="3151676" y="2974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6450278" y="2235472"/>
          <a:ext cx="2208372" cy="135472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6489956" y="2275150"/>
        <a:ext cx="2129016" cy="1275365"/>
      </dsp:txXfrm>
    </dsp:sp>
    <dsp:sp modelId="{67357A81-5F47-46C8-8791-23DB6B665016}">
      <dsp:nvSpPr>
        <dsp:cNvPr id="0" name=""/>
        <dsp:cNvSpPr/>
      </dsp:nvSpPr>
      <dsp:spPr>
        <a:xfrm>
          <a:off x="5852635" y="897152"/>
          <a:ext cx="972657" cy="297404"/>
        </a:xfrm>
        <a:custGeom>
          <a:avLst/>
          <a:gdLst/>
          <a:ahLst/>
          <a:cxnLst/>
          <a:rect l="0" t="0" r="0" b="0"/>
          <a:pathLst>
            <a:path>
              <a:moveTo>
                <a:pt x="972657" y="0"/>
              </a:moveTo>
              <a:lnTo>
                <a:pt x="972657" y="148702"/>
              </a:lnTo>
              <a:lnTo>
                <a:pt x="0" y="148702"/>
              </a:lnTo>
              <a:lnTo>
                <a:pt x="0" y="2974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295002" y="1194556"/>
          <a:ext cx="1115266" cy="743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16779" y="1216333"/>
        <a:ext cx="1071712" cy="699956"/>
      </dsp:txXfrm>
    </dsp:sp>
    <dsp:sp modelId="{8F07F99B-93BA-4DC2-B33F-3FE6E29EA551}">
      <dsp:nvSpPr>
        <dsp:cNvPr id="0" name=""/>
        <dsp:cNvSpPr/>
      </dsp:nvSpPr>
      <dsp:spPr>
        <a:xfrm>
          <a:off x="6825292" y="897152"/>
          <a:ext cx="588252" cy="2974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702"/>
              </a:lnTo>
              <a:lnTo>
                <a:pt x="588252" y="148702"/>
              </a:lnTo>
              <a:lnTo>
                <a:pt x="588252" y="2974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744848" y="1194556"/>
          <a:ext cx="1337394" cy="743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766625" y="1216333"/>
        <a:ext cx="1293840" cy="699956"/>
      </dsp:txXfrm>
    </dsp:sp>
    <dsp:sp modelId="{F7436063-BF3D-4400-ABDF-46A0C91AC2E1}">
      <dsp:nvSpPr>
        <dsp:cNvPr id="0" name=""/>
        <dsp:cNvSpPr/>
      </dsp:nvSpPr>
      <dsp:spPr>
        <a:xfrm>
          <a:off x="6825292" y="897152"/>
          <a:ext cx="2285833" cy="2974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702"/>
              </a:lnTo>
              <a:lnTo>
                <a:pt x="2285833" y="148702"/>
              </a:lnTo>
              <a:lnTo>
                <a:pt x="2285833" y="2974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416822" y="1194556"/>
          <a:ext cx="1388607" cy="743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38599" y="1216333"/>
        <a:ext cx="1345053" cy="69995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73526" y="1685"/>
          <a:ext cx="3580074" cy="91497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00325" y="28484"/>
        <a:ext cx="3526476" cy="861376"/>
      </dsp:txXfrm>
    </dsp:sp>
    <dsp:sp modelId="{33643D00-C75E-4DF5-A0F0-DFA21355EB8A}">
      <dsp:nvSpPr>
        <dsp:cNvPr id="0" name=""/>
        <dsp:cNvSpPr/>
      </dsp:nvSpPr>
      <dsp:spPr>
        <a:xfrm>
          <a:off x="4390921" y="916660"/>
          <a:ext cx="2472642" cy="303559"/>
        </a:xfrm>
        <a:custGeom>
          <a:avLst/>
          <a:gdLst/>
          <a:ahLst/>
          <a:cxnLst/>
          <a:rect l="0" t="0" r="0" b="0"/>
          <a:pathLst>
            <a:path>
              <a:moveTo>
                <a:pt x="2472642" y="0"/>
              </a:moveTo>
              <a:lnTo>
                <a:pt x="2472642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21746" y="1220219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43973" y="1242446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895534" y="1979119"/>
          <a:ext cx="3495386" cy="303559"/>
        </a:xfrm>
        <a:custGeom>
          <a:avLst/>
          <a:gdLst/>
          <a:ahLst/>
          <a:cxnLst/>
          <a:rect l="0" t="0" r="0" b="0"/>
          <a:pathLst>
            <a:path>
              <a:moveTo>
                <a:pt x="3495386" y="0"/>
              </a:moveTo>
              <a:lnTo>
                <a:pt x="3495386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6974" y="2282679"/>
          <a:ext cx="1697119" cy="13827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87474" y="2323179"/>
        <a:ext cx="1616119" cy="1301760"/>
      </dsp:txXfrm>
    </dsp:sp>
    <dsp:sp modelId="{BCE54729-C23D-460A-B6D9-5B0F7AAAE094}">
      <dsp:nvSpPr>
        <dsp:cNvPr id="0" name=""/>
        <dsp:cNvSpPr/>
      </dsp:nvSpPr>
      <dsp:spPr>
        <a:xfrm>
          <a:off x="3093129" y="1979119"/>
          <a:ext cx="1297792" cy="303559"/>
        </a:xfrm>
        <a:custGeom>
          <a:avLst/>
          <a:gdLst/>
          <a:ahLst/>
          <a:cxnLst/>
          <a:rect l="0" t="0" r="0" b="0"/>
          <a:pathLst>
            <a:path>
              <a:moveTo>
                <a:pt x="1297792" y="0"/>
              </a:moveTo>
              <a:lnTo>
                <a:pt x="1297792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2085598" y="2282679"/>
          <a:ext cx="2015060" cy="13827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 (he/she)</a:t>
          </a:r>
        </a:p>
      </dsp:txBody>
      <dsp:txXfrm>
        <a:off x="2126098" y="2323179"/>
        <a:ext cx="1934060" cy="1301760"/>
      </dsp:txXfrm>
    </dsp:sp>
    <dsp:sp modelId="{9F588786-1845-44DC-9CE4-35ED2A78623B}">
      <dsp:nvSpPr>
        <dsp:cNvPr id="0" name=""/>
        <dsp:cNvSpPr/>
      </dsp:nvSpPr>
      <dsp:spPr>
        <a:xfrm>
          <a:off x="4390921" y="1979119"/>
          <a:ext cx="899802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899802" y="151779"/>
              </a:lnTo>
              <a:lnTo>
                <a:pt x="899802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442164" y="2282679"/>
          <a:ext cx="1697119" cy="13827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4482664" y="2323179"/>
        <a:ext cx="1616119" cy="1301760"/>
      </dsp:txXfrm>
    </dsp:sp>
    <dsp:sp modelId="{92CC6E24-E40E-45B6-9562-CC905BD5B4BC}">
      <dsp:nvSpPr>
        <dsp:cNvPr id="0" name=""/>
        <dsp:cNvSpPr/>
      </dsp:nvSpPr>
      <dsp:spPr>
        <a:xfrm>
          <a:off x="4390921" y="1979119"/>
          <a:ext cx="3216906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16906" y="151779"/>
              </a:lnTo>
              <a:lnTo>
                <a:pt x="3216906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6480788" y="2282679"/>
          <a:ext cx="2254079" cy="13827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6521288" y="2323179"/>
        <a:ext cx="2173079" cy="1301760"/>
      </dsp:txXfrm>
    </dsp:sp>
    <dsp:sp modelId="{67357A81-5F47-46C8-8791-23DB6B665016}">
      <dsp:nvSpPr>
        <dsp:cNvPr id="0" name=""/>
        <dsp:cNvSpPr/>
      </dsp:nvSpPr>
      <dsp:spPr>
        <a:xfrm>
          <a:off x="5870775" y="916660"/>
          <a:ext cx="992788" cy="303559"/>
        </a:xfrm>
        <a:custGeom>
          <a:avLst/>
          <a:gdLst/>
          <a:ahLst/>
          <a:cxnLst/>
          <a:rect l="0" t="0" r="0" b="0"/>
          <a:pathLst>
            <a:path>
              <a:moveTo>
                <a:pt x="992788" y="0"/>
              </a:moveTo>
              <a:lnTo>
                <a:pt x="99278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01600" y="1220219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23827" y="1242446"/>
        <a:ext cx="1093895" cy="714445"/>
      </dsp:txXfrm>
    </dsp:sp>
    <dsp:sp modelId="{8F07F99B-93BA-4DC2-B33F-3FE6E29EA551}">
      <dsp:nvSpPr>
        <dsp:cNvPr id="0" name=""/>
        <dsp:cNvSpPr/>
      </dsp:nvSpPr>
      <dsp:spPr>
        <a:xfrm>
          <a:off x="6863564" y="916660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781454" y="1220219"/>
          <a:ext cx="1365074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803681" y="1242446"/>
        <a:ext cx="1320620" cy="714445"/>
      </dsp:txXfrm>
    </dsp:sp>
    <dsp:sp modelId="{F7436063-BF3D-4400-ABDF-46A0C91AC2E1}">
      <dsp:nvSpPr>
        <dsp:cNvPr id="0" name=""/>
        <dsp:cNvSpPr/>
      </dsp:nvSpPr>
      <dsp:spPr>
        <a:xfrm>
          <a:off x="6863564" y="916660"/>
          <a:ext cx="2333143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33143" y="151779"/>
              </a:lnTo>
              <a:lnTo>
                <a:pt x="2333143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488034" y="1220219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10261" y="1242446"/>
        <a:ext cx="1372893" cy="71444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3C0E98-020C-4722-A3FE-DAF5F84B8767}">
      <dsp:nvSpPr>
        <dsp:cNvPr id="0" name=""/>
        <dsp:cNvSpPr/>
      </dsp:nvSpPr>
      <dsp:spPr>
        <a:xfrm>
          <a:off x="5204698" y="170535"/>
          <a:ext cx="1523468" cy="101564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5234445" y="200282"/>
        <a:ext cx="1463974" cy="956151"/>
      </dsp:txXfrm>
    </dsp:sp>
    <dsp:sp modelId="{86F95A29-5235-422D-96EE-BAFAABAD6257}">
      <dsp:nvSpPr>
        <dsp:cNvPr id="0" name=""/>
        <dsp:cNvSpPr/>
      </dsp:nvSpPr>
      <dsp:spPr>
        <a:xfrm>
          <a:off x="2745682" y="1186181"/>
          <a:ext cx="3220749" cy="406258"/>
        </a:xfrm>
        <a:custGeom>
          <a:avLst/>
          <a:gdLst/>
          <a:ahLst/>
          <a:cxnLst/>
          <a:rect l="0" t="0" r="0" b="0"/>
          <a:pathLst>
            <a:path>
              <a:moveTo>
                <a:pt x="3220749" y="0"/>
              </a:moveTo>
              <a:lnTo>
                <a:pt x="3220749" y="203129"/>
              </a:lnTo>
              <a:lnTo>
                <a:pt x="0" y="203129"/>
              </a:lnTo>
              <a:lnTo>
                <a:pt x="0" y="40625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983948" y="1592439"/>
          <a:ext cx="1523468" cy="101564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013695" y="1622186"/>
        <a:ext cx="1463974" cy="956151"/>
      </dsp:txXfrm>
    </dsp:sp>
    <dsp:sp modelId="{9A48CF19-F5DC-457F-8FA3-46CD8BDFF3A0}">
      <dsp:nvSpPr>
        <dsp:cNvPr id="0" name=""/>
        <dsp:cNvSpPr/>
      </dsp:nvSpPr>
      <dsp:spPr>
        <a:xfrm>
          <a:off x="765173" y="2608085"/>
          <a:ext cx="1980509" cy="406258"/>
        </a:xfrm>
        <a:custGeom>
          <a:avLst/>
          <a:gdLst/>
          <a:ahLst/>
          <a:cxnLst/>
          <a:rect l="0" t="0" r="0" b="0"/>
          <a:pathLst>
            <a:path>
              <a:moveTo>
                <a:pt x="1980509" y="0"/>
              </a:moveTo>
              <a:lnTo>
                <a:pt x="1980509" y="203129"/>
              </a:lnTo>
              <a:lnTo>
                <a:pt x="0" y="203129"/>
              </a:lnTo>
              <a:lnTo>
                <a:pt x="0" y="40625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3439" y="3014343"/>
          <a:ext cx="1523468" cy="101564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</a:t>
          </a:r>
        </a:p>
      </dsp:txBody>
      <dsp:txXfrm>
        <a:off x="33186" y="3044090"/>
        <a:ext cx="1463974" cy="956151"/>
      </dsp:txXfrm>
    </dsp:sp>
    <dsp:sp modelId="{19829FBF-A573-4591-AD0F-028CDA9A7A3D}">
      <dsp:nvSpPr>
        <dsp:cNvPr id="0" name=""/>
        <dsp:cNvSpPr/>
      </dsp:nvSpPr>
      <dsp:spPr>
        <a:xfrm>
          <a:off x="2699962" y="2608085"/>
          <a:ext cx="91440" cy="4062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625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4D094-2AB4-4714-9EDC-3D7BBF6460B2}">
      <dsp:nvSpPr>
        <dsp:cNvPr id="0" name=""/>
        <dsp:cNvSpPr/>
      </dsp:nvSpPr>
      <dsp:spPr>
        <a:xfrm>
          <a:off x="1983948" y="3014343"/>
          <a:ext cx="1523468" cy="101564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</a:t>
          </a:r>
        </a:p>
      </dsp:txBody>
      <dsp:txXfrm>
        <a:off x="2013695" y="3044090"/>
        <a:ext cx="1463974" cy="956151"/>
      </dsp:txXfrm>
    </dsp:sp>
    <dsp:sp modelId="{F8931B6D-A274-4A3F-BCB5-4E2F9E1A5FBA}">
      <dsp:nvSpPr>
        <dsp:cNvPr id="0" name=""/>
        <dsp:cNvSpPr/>
      </dsp:nvSpPr>
      <dsp:spPr>
        <a:xfrm>
          <a:off x="2745682" y="2608085"/>
          <a:ext cx="1980509" cy="406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9"/>
              </a:lnTo>
              <a:lnTo>
                <a:pt x="1980509" y="203129"/>
              </a:lnTo>
              <a:lnTo>
                <a:pt x="1980509" y="40625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CC1C66-4B77-43E1-A1C0-BB951DC2F8E7}">
      <dsp:nvSpPr>
        <dsp:cNvPr id="0" name=""/>
        <dsp:cNvSpPr/>
      </dsp:nvSpPr>
      <dsp:spPr>
        <a:xfrm>
          <a:off x="3964457" y="3014343"/>
          <a:ext cx="1523468" cy="101564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Abstract noun</a:t>
          </a:r>
        </a:p>
      </dsp:txBody>
      <dsp:txXfrm>
        <a:off x="3994204" y="3044090"/>
        <a:ext cx="1463974" cy="956151"/>
      </dsp:txXfrm>
    </dsp:sp>
    <dsp:sp modelId="{BCE54729-C23D-460A-B6D9-5B0F7AAAE094}">
      <dsp:nvSpPr>
        <dsp:cNvPr id="0" name=""/>
        <dsp:cNvSpPr/>
      </dsp:nvSpPr>
      <dsp:spPr>
        <a:xfrm>
          <a:off x="4726192" y="1186181"/>
          <a:ext cx="1240240" cy="406258"/>
        </a:xfrm>
        <a:custGeom>
          <a:avLst/>
          <a:gdLst/>
          <a:ahLst/>
          <a:cxnLst/>
          <a:rect l="0" t="0" r="0" b="0"/>
          <a:pathLst>
            <a:path>
              <a:moveTo>
                <a:pt x="1240240" y="0"/>
              </a:moveTo>
              <a:lnTo>
                <a:pt x="1240240" y="203129"/>
              </a:lnTo>
              <a:lnTo>
                <a:pt x="0" y="203129"/>
              </a:lnTo>
              <a:lnTo>
                <a:pt x="0" y="40625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964457" y="1592439"/>
          <a:ext cx="1523468" cy="101564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3994204" y="1622186"/>
        <a:ext cx="1463974" cy="956151"/>
      </dsp:txXfrm>
    </dsp:sp>
    <dsp:sp modelId="{9F588786-1845-44DC-9CE4-35ED2A78623B}">
      <dsp:nvSpPr>
        <dsp:cNvPr id="0" name=""/>
        <dsp:cNvSpPr/>
      </dsp:nvSpPr>
      <dsp:spPr>
        <a:xfrm>
          <a:off x="5966432" y="1186181"/>
          <a:ext cx="740268" cy="406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9"/>
              </a:lnTo>
              <a:lnTo>
                <a:pt x="740268" y="203129"/>
              </a:lnTo>
              <a:lnTo>
                <a:pt x="740268" y="40625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944966" y="1592439"/>
          <a:ext cx="1523468" cy="101564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974713" y="1622186"/>
        <a:ext cx="1463974" cy="956151"/>
      </dsp:txXfrm>
    </dsp:sp>
    <dsp:sp modelId="{92CC6E24-E40E-45B6-9562-CC905BD5B4BC}">
      <dsp:nvSpPr>
        <dsp:cNvPr id="0" name=""/>
        <dsp:cNvSpPr/>
      </dsp:nvSpPr>
      <dsp:spPr>
        <a:xfrm>
          <a:off x="5966432" y="1186181"/>
          <a:ext cx="2970763" cy="406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9"/>
              </a:lnTo>
              <a:lnTo>
                <a:pt x="2970763" y="203129"/>
              </a:lnTo>
              <a:lnTo>
                <a:pt x="2970763" y="40625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7925476" y="1592439"/>
          <a:ext cx="2023440" cy="101564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7955223" y="1622186"/>
        <a:ext cx="1963946" cy="95615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C83A71-E0A9-48BD-922C-08B6C8F35C09}">
      <dsp:nvSpPr>
        <dsp:cNvPr id="0" name=""/>
        <dsp:cNvSpPr/>
      </dsp:nvSpPr>
      <dsp:spPr>
        <a:xfrm>
          <a:off x="6521403" y="424775"/>
          <a:ext cx="1134830" cy="75655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6543562" y="446934"/>
        <a:ext cx="1090512" cy="712235"/>
      </dsp:txXfrm>
    </dsp:sp>
    <dsp:sp modelId="{86F95A29-5235-422D-96EE-BAFAABAD6257}">
      <dsp:nvSpPr>
        <dsp:cNvPr id="0" name=""/>
        <dsp:cNvSpPr/>
      </dsp:nvSpPr>
      <dsp:spPr>
        <a:xfrm>
          <a:off x="4096809" y="1181329"/>
          <a:ext cx="2992009" cy="302621"/>
        </a:xfrm>
        <a:custGeom>
          <a:avLst/>
          <a:gdLst/>
          <a:ahLst/>
          <a:cxnLst/>
          <a:rect l="0" t="0" r="0" b="0"/>
          <a:pathLst>
            <a:path>
              <a:moveTo>
                <a:pt x="2992009" y="0"/>
              </a:moveTo>
              <a:lnTo>
                <a:pt x="2992009" y="151310"/>
              </a:lnTo>
              <a:lnTo>
                <a:pt x="0" y="151310"/>
              </a:lnTo>
              <a:lnTo>
                <a:pt x="0" y="3026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529394" y="1483950"/>
          <a:ext cx="1134830" cy="756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551553" y="1506109"/>
        <a:ext cx="1090512" cy="712235"/>
      </dsp:txXfrm>
    </dsp:sp>
    <dsp:sp modelId="{9A48CF19-F5DC-457F-8FA3-46CD8BDFF3A0}">
      <dsp:nvSpPr>
        <dsp:cNvPr id="0" name=""/>
        <dsp:cNvSpPr/>
      </dsp:nvSpPr>
      <dsp:spPr>
        <a:xfrm>
          <a:off x="606841" y="2240504"/>
          <a:ext cx="3489967" cy="302621"/>
        </a:xfrm>
        <a:custGeom>
          <a:avLst/>
          <a:gdLst/>
          <a:ahLst/>
          <a:cxnLst/>
          <a:rect l="0" t="0" r="0" b="0"/>
          <a:pathLst>
            <a:path>
              <a:moveTo>
                <a:pt x="3489967" y="0"/>
              </a:moveTo>
              <a:lnTo>
                <a:pt x="3489967" y="151310"/>
              </a:lnTo>
              <a:lnTo>
                <a:pt x="0" y="151310"/>
              </a:lnTo>
              <a:lnTo>
                <a:pt x="0" y="30262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706" y="2543126"/>
          <a:ext cx="1212271" cy="7565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</a:t>
          </a:r>
        </a:p>
      </dsp:txBody>
      <dsp:txXfrm>
        <a:off x="22865" y="2565285"/>
        <a:ext cx="1167953" cy="712235"/>
      </dsp:txXfrm>
    </dsp:sp>
    <dsp:sp modelId="{19829FBF-A573-4591-AD0F-028CDA9A7A3D}">
      <dsp:nvSpPr>
        <dsp:cNvPr id="0" name=""/>
        <dsp:cNvSpPr/>
      </dsp:nvSpPr>
      <dsp:spPr>
        <a:xfrm>
          <a:off x="2120842" y="2240504"/>
          <a:ext cx="1975967" cy="302621"/>
        </a:xfrm>
        <a:custGeom>
          <a:avLst/>
          <a:gdLst/>
          <a:ahLst/>
          <a:cxnLst/>
          <a:rect l="0" t="0" r="0" b="0"/>
          <a:pathLst>
            <a:path>
              <a:moveTo>
                <a:pt x="1975967" y="0"/>
              </a:moveTo>
              <a:lnTo>
                <a:pt x="1975967" y="151310"/>
              </a:lnTo>
              <a:lnTo>
                <a:pt x="0" y="151310"/>
              </a:lnTo>
              <a:lnTo>
                <a:pt x="0" y="30262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4D094-2AB4-4714-9EDC-3D7BBF6460B2}">
      <dsp:nvSpPr>
        <dsp:cNvPr id="0" name=""/>
        <dsp:cNvSpPr/>
      </dsp:nvSpPr>
      <dsp:spPr>
        <a:xfrm>
          <a:off x="1553426" y="2543126"/>
          <a:ext cx="1134830" cy="7565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</a:t>
          </a:r>
        </a:p>
      </dsp:txBody>
      <dsp:txXfrm>
        <a:off x="1575585" y="2565285"/>
        <a:ext cx="1090512" cy="712235"/>
      </dsp:txXfrm>
    </dsp:sp>
    <dsp:sp modelId="{5C3FAAF3-ECF6-4220-A156-1F8B7E8E3216}">
      <dsp:nvSpPr>
        <dsp:cNvPr id="0" name=""/>
        <dsp:cNvSpPr/>
      </dsp:nvSpPr>
      <dsp:spPr>
        <a:xfrm>
          <a:off x="3908251" y="2240504"/>
          <a:ext cx="188557" cy="302621"/>
        </a:xfrm>
        <a:custGeom>
          <a:avLst/>
          <a:gdLst/>
          <a:ahLst/>
          <a:cxnLst/>
          <a:rect l="0" t="0" r="0" b="0"/>
          <a:pathLst>
            <a:path>
              <a:moveTo>
                <a:pt x="188557" y="0"/>
              </a:moveTo>
              <a:lnTo>
                <a:pt x="188557" y="151310"/>
              </a:lnTo>
              <a:lnTo>
                <a:pt x="0" y="151310"/>
              </a:lnTo>
              <a:lnTo>
                <a:pt x="0" y="30262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55881E-D0E7-4542-8D5D-AD82E40F2B9A}">
      <dsp:nvSpPr>
        <dsp:cNvPr id="0" name=""/>
        <dsp:cNvSpPr/>
      </dsp:nvSpPr>
      <dsp:spPr>
        <a:xfrm>
          <a:off x="3028706" y="2543126"/>
          <a:ext cx="1759089" cy="7565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Abstract noun</a:t>
          </a:r>
        </a:p>
      </dsp:txBody>
      <dsp:txXfrm>
        <a:off x="3050865" y="2565285"/>
        <a:ext cx="1714771" cy="712235"/>
      </dsp:txXfrm>
    </dsp:sp>
    <dsp:sp modelId="{A20782C1-1F3D-4A58-AD81-CBFEBFD80E1A}">
      <dsp:nvSpPr>
        <dsp:cNvPr id="0" name=""/>
        <dsp:cNvSpPr/>
      </dsp:nvSpPr>
      <dsp:spPr>
        <a:xfrm>
          <a:off x="4096809" y="2240504"/>
          <a:ext cx="2563769" cy="3026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310"/>
              </a:lnTo>
              <a:lnTo>
                <a:pt x="2563769" y="151310"/>
              </a:lnTo>
              <a:lnTo>
                <a:pt x="2563769" y="30262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94658E-4E97-4F48-ACB1-F1D916611E2F}">
      <dsp:nvSpPr>
        <dsp:cNvPr id="0" name=""/>
        <dsp:cNvSpPr/>
      </dsp:nvSpPr>
      <dsp:spPr>
        <a:xfrm>
          <a:off x="5128245" y="2543126"/>
          <a:ext cx="3064667" cy="136597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Collective noun</a:t>
          </a:r>
        </a:p>
      </dsp:txBody>
      <dsp:txXfrm>
        <a:off x="5168253" y="2583134"/>
        <a:ext cx="2984651" cy="1285957"/>
      </dsp:txXfrm>
    </dsp:sp>
    <dsp:sp modelId="{BCE54729-C23D-460A-B6D9-5B0F7AAAE094}">
      <dsp:nvSpPr>
        <dsp:cNvPr id="0" name=""/>
        <dsp:cNvSpPr/>
      </dsp:nvSpPr>
      <dsp:spPr>
        <a:xfrm>
          <a:off x="5709239" y="1181329"/>
          <a:ext cx="1379579" cy="302621"/>
        </a:xfrm>
        <a:custGeom>
          <a:avLst/>
          <a:gdLst/>
          <a:ahLst/>
          <a:cxnLst/>
          <a:rect l="0" t="0" r="0" b="0"/>
          <a:pathLst>
            <a:path>
              <a:moveTo>
                <a:pt x="1379579" y="0"/>
              </a:moveTo>
              <a:lnTo>
                <a:pt x="1379579" y="151310"/>
              </a:lnTo>
              <a:lnTo>
                <a:pt x="0" y="151310"/>
              </a:lnTo>
              <a:lnTo>
                <a:pt x="0" y="3026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004674" y="1483950"/>
          <a:ext cx="1409130" cy="756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5026833" y="1506109"/>
        <a:ext cx="1364812" cy="712235"/>
      </dsp:txXfrm>
    </dsp:sp>
    <dsp:sp modelId="{9F588786-1845-44DC-9CE4-35ED2A78623B}">
      <dsp:nvSpPr>
        <dsp:cNvPr id="0" name=""/>
        <dsp:cNvSpPr/>
      </dsp:nvSpPr>
      <dsp:spPr>
        <a:xfrm>
          <a:off x="7088819" y="1181329"/>
          <a:ext cx="380599" cy="3026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310"/>
              </a:lnTo>
              <a:lnTo>
                <a:pt x="380599" y="151310"/>
              </a:lnTo>
              <a:lnTo>
                <a:pt x="380599" y="3026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6754253" y="1483950"/>
          <a:ext cx="1430329" cy="756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6776412" y="1506109"/>
        <a:ext cx="1386011" cy="712235"/>
      </dsp:txXfrm>
    </dsp:sp>
    <dsp:sp modelId="{92CC6E24-E40E-45B6-9562-CC905BD5B4BC}">
      <dsp:nvSpPr>
        <dsp:cNvPr id="0" name=""/>
        <dsp:cNvSpPr/>
      </dsp:nvSpPr>
      <dsp:spPr>
        <a:xfrm>
          <a:off x="7088819" y="1181329"/>
          <a:ext cx="2497819" cy="3026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310"/>
              </a:lnTo>
              <a:lnTo>
                <a:pt x="2497819" y="151310"/>
              </a:lnTo>
              <a:lnTo>
                <a:pt x="2497819" y="3026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8525032" y="1483950"/>
          <a:ext cx="2123211" cy="756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8547191" y="1506109"/>
        <a:ext cx="2078893" cy="712235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9E5C41-E915-4827-8460-CA9E2B4D58C0}">
      <dsp:nvSpPr>
        <dsp:cNvPr id="0" name=""/>
        <dsp:cNvSpPr/>
      </dsp:nvSpPr>
      <dsp:spPr>
        <a:xfrm>
          <a:off x="6219109" y="1117697"/>
          <a:ext cx="1216725" cy="81115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6242867" y="1141455"/>
        <a:ext cx="1169209" cy="763634"/>
      </dsp:txXfrm>
    </dsp:sp>
    <dsp:sp modelId="{86F95A29-5235-422D-96EE-BAFAABAD6257}">
      <dsp:nvSpPr>
        <dsp:cNvPr id="0" name=""/>
        <dsp:cNvSpPr/>
      </dsp:nvSpPr>
      <dsp:spPr>
        <a:xfrm>
          <a:off x="3619544" y="1928847"/>
          <a:ext cx="3207927" cy="324460"/>
        </a:xfrm>
        <a:custGeom>
          <a:avLst/>
          <a:gdLst/>
          <a:ahLst/>
          <a:cxnLst/>
          <a:rect l="0" t="0" r="0" b="0"/>
          <a:pathLst>
            <a:path>
              <a:moveTo>
                <a:pt x="3207927" y="0"/>
              </a:moveTo>
              <a:lnTo>
                <a:pt x="3207927" y="162230"/>
              </a:lnTo>
              <a:lnTo>
                <a:pt x="0" y="162230"/>
              </a:lnTo>
              <a:lnTo>
                <a:pt x="0" y="3244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011181" y="2253307"/>
          <a:ext cx="1216725" cy="811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034939" y="2277065"/>
        <a:ext cx="1169209" cy="763634"/>
      </dsp:txXfrm>
    </dsp:sp>
    <dsp:sp modelId="{9A48CF19-F5DC-457F-8FA3-46CD8BDFF3A0}">
      <dsp:nvSpPr>
        <dsp:cNvPr id="0" name=""/>
        <dsp:cNvSpPr/>
      </dsp:nvSpPr>
      <dsp:spPr>
        <a:xfrm>
          <a:off x="655064" y="3064458"/>
          <a:ext cx="2964479" cy="324460"/>
        </a:xfrm>
        <a:custGeom>
          <a:avLst/>
          <a:gdLst/>
          <a:ahLst/>
          <a:cxnLst/>
          <a:rect l="0" t="0" r="0" b="0"/>
          <a:pathLst>
            <a:path>
              <a:moveTo>
                <a:pt x="2964479" y="0"/>
              </a:moveTo>
              <a:lnTo>
                <a:pt x="2964479" y="162230"/>
              </a:lnTo>
              <a:lnTo>
                <a:pt x="0" y="162230"/>
              </a:lnTo>
              <a:lnTo>
                <a:pt x="0" y="3244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5187" y="3388918"/>
          <a:ext cx="1299755" cy="811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</a:t>
          </a:r>
        </a:p>
      </dsp:txBody>
      <dsp:txXfrm>
        <a:off x="28945" y="3412676"/>
        <a:ext cx="1252239" cy="763634"/>
      </dsp:txXfrm>
    </dsp:sp>
    <dsp:sp modelId="{19829FBF-A573-4591-AD0F-028CDA9A7A3D}">
      <dsp:nvSpPr>
        <dsp:cNvPr id="0" name=""/>
        <dsp:cNvSpPr/>
      </dsp:nvSpPr>
      <dsp:spPr>
        <a:xfrm>
          <a:off x="2278323" y="3064458"/>
          <a:ext cx="1341221" cy="324460"/>
        </a:xfrm>
        <a:custGeom>
          <a:avLst/>
          <a:gdLst/>
          <a:ahLst/>
          <a:cxnLst/>
          <a:rect l="0" t="0" r="0" b="0"/>
          <a:pathLst>
            <a:path>
              <a:moveTo>
                <a:pt x="1341221" y="0"/>
              </a:moveTo>
              <a:lnTo>
                <a:pt x="1341221" y="162230"/>
              </a:lnTo>
              <a:lnTo>
                <a:pt x="0" y="162230"/>
              </a:lnTo>
              <a:lnTo>
                <a:pt x="0" y="3244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4D094-2AB4-4714-9EDC-3D7BBF6460B2}">
      <dsp:nvSpPr>
        <dsp:cNvPr id="0" name=""/>
        <dsp:cNvSpPr/>
      </dsp:nvSpPr>
      <dsp:spPr>
        <a:xfrm>
          <a:off x="1669960" y="3388918"/>
          <a:ext cx="1216725" cy="811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</a:t>
          </a:r>
        </a:p>
      </dsp:txBody>
      <dsp:txXfrm>
        <a:off x="1693718" y="3412676"/>
        <a:ext cx="1169209" cy="763634"/>
      </dsp:txXfrm>
    </dsp:sp>
    <dsp:sp modelId="{5C3FAAF3-ECF6-4220-A156-1F8B7E8E3216}">
      <dsp:nvSpPr>
        <dsp:cNvPr id="0" name=""/>
        <dsp:cNvSpPr/>
      </dsp:nvSpPr>
      <dsp:spPr>
        <a:xfrm>
          <a:off x="3619544" y="3064458"/>
          <a:ext cx="575176" cy="3244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230"/>
              </a:lnTo>
              <a:lnTo>
                <a:pt x="575176" y="162230"/>
              </a:lnTo>
              <a:lnTo>
                <a:pt x="575176" y="3244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55881E-D0E7-4542-8D5D-AD82E40F2B9A}">
      <dsp:nvSpPr>
        <dsp:cNvPr id="0" name=""/>
        <dsp:cNvSpPr/>
      </dsp:nvSpPr>
      <dsp:spPr>
        <a:xfrm>
          <a:off x="3251703" y="3388918"/>
          <a:ext cx="1886034" cy="811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Abstract noun</a:t>
          </a:r>
        </a:p>
      </dsp:txBody>
      <dsp:txXfrm>
        <a:off x="3275461" y="3412676"/>
        <a:ext cx="1838518" cy="763634"/>
      </dsp:txXfrm>
    </dsp:sp>
    <dsp:sp modelId="{F980FFA0-16A6-45D7-AAC1-5761A3355E93}">
      <dsp:nvSpPr>
        <dsp:cNvPr id="0" name=""/>
        <dsp:cNvSpPr/>
      </dsp:nvSpPr>
      <dsp:spPr>
        <a:xfrm>
          <a:off x="3619544" y="3064458"/>
          <a:ext cx="2748784" cy="3244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230"/>
              </a:lnTo>
              <a:lnTo>
                <a:pt x="2748784" y="162230"/>
              </a:lnTo>
              <a:lnTo>
                <a:pt x="2748784" y="3244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1B4DC5-E62F-4EEB-AB0C-85025B4FF399}">
      <dsp:nvSpPr>
        <dsp:cNvPr id="0" name=""/>
        <dsp:cNvSpPr/>
      </dsp:nvSpPr>
      <dsp:spPr>
        <a:xfrm>
          <a:off x="5502755" y="3388918"/>
          <a:ext cx="1731145" cy="81115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Collective noun</a:t>
          </a:r>
        </a:p>
      </dsp:txBody>
      <dsp:txXfrm>
        <a:off x="5526513" y="3412676"/>
        <a:ext cx="1683629" cy="763634"/>
      </dsp:txXfrm>
    </dsp:sp>
    <dsp:sp modelId="{BCE54729-C23D-460A-B6D9-5B0F7AAAE094}">
      <dsp:nvSpPr>
        <dsp:cNvPr id="0" name=""/>
        <dsp:cNvSpPr/>
      </dsp:nvSpPr>
      <dsp:spPr>
        <a:xfrm>
          <a:off x="5348334" y="1928847"/>
          <a:ext cx="1479136" cy="324460"/>
        </a:xfrm>
        <a:custGeom>
          <a:avLst/>
          <a:gdLst/>
          <a:ahLst/>
          <a:cxnLst/>
          <a:rect l="0" t="0" r="0" b="0"/>
          <a:pathLst>
            <a:path>
              <a:moveTo>
                <a:pt x="1479136" y="0"/>
              </a:moveTo>
              <a:lnTo>
                <a:pt x="1479136" y="162230"/>
              </a:lnTo>
              <a:lnTo>
                <a:pt x="0" y="162230"/>
              </a:lnTo>
              <a:lnTo>
                <a:pt x="0" y="3244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4592924" y="2253307"/>
          <a:ext cx="1510820" cy="811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4616682" y="2277065"/>
        <a:ext cx="1463304" cy="763634"/>
      </dsp:txXfrm>
    </dsp:sp>
    <dsp:sp modelId="{9F588786-1845-44DC-9CE4-35ED2A78623B}">
      <dsp:nvSpPr>
        <dsp:cNvPr id="0" name=""/>
        <dsp:cNvSpPr/>
      </dsp:nvSpPr>
      <dsp:spPr>
        <a:xfrm>
          <a:off x="6827471" y="1928847"/>
          <a:ext cx="408065" cy="3244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230"/>
              </a:lnTo>
              <a:lnTo>
                <a:pt x="408065" y="162230"/>
              </a:lnTo>
              <a:lnTo>
                <a:pt x="408065" y="3244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6468762" y="2253307"/>
          <a:ext cx="1533548" cy="811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6492520" y="2277065"/>
        <a:ext cx="1486032" cy="763634"/>
      </dsp:txXfrm>
    </dsp:sp>
    <dsp:sp modelId="{92CC6E24-E40E-45B6-9562-CC905BD5B4BC}">
      <dsp:nvSpPr>
        <dsp:cNvPr id="0" name=""/>
        <dsp:cNvSpPr/>
      </dsp:nvSpPr>
      <dsp:spPr>
        <a:xfrm>
          <a:off x="6827471" y="1928847"/>
          <a:ext cx="2678074" cy="3244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230"/>
              </a:lnTo>
              <a:lnTo>
                <a:pt x="2678074" y="162230"/>
              </a:lnTo>
              <a:lnTo>
                <a:pt x="2678074" y="3244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8367329" y="2253307"/>
          <a:ext cx="2276433" cy="811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8391087" y="2277065"/>
        <a:ext cx="2228917" cy="7636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193192"/>
          <a:ext cx="5853440" cy="14959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93273" y="237008"/>
        <a:ext cx="5765808" cy="1408356"/>
      </dsp:txXfrm>
    </dsp:sp>
    <dsp:sp modelId="{33643D00-C75E-4DF5-A0F0-DFA21355EB8A}">
      <dsp:nvSpPr>
        <dsp:cNvPr id="0" name=""/>
        <dsp:cNvSpPr/>
      </dsp:nvSpPr>
      <dsp:spPr>
        <a:xfrm>
          <a:off x="933394" y="168918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218550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222184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68918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218550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58701" y="222184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68918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218550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222184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68918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218550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2221844"/>
        <a:ext cx="2244686" cy="1168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164617"/>
          <a:ext cx="5853440" cy="14959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93273" y="208433"/>
        <a:ext cx="5765808" cy="1408356"/>
      </dsp:txXfrm>
    </dsp:sp>
    <dsp:sp modelId="{33643D00-C75E-4DF5-A0F0-DFA21355EB8A}">
      <dsp:nvSpPr>
        <dsp:cNvPr id="0" name=""/>
        <dsp:cNvSpPr/>
      </dsp:nvSpPr>
      <dsp:spPr>
        <a:xfrm>
          <a:off x="933394" y="1660606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2156928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2193270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660606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2156928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58701" y="2193270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660606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2156928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2193270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660606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2156928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2193270"/>
        <a:ext cx="2244686" cy="11681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178904"/>
          <a:ext cx="5853440" cy="14959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93273" y="222720"/>
        <a:ext cx="5765808" cy="1408356"/>
      </dsp:txXfrm>
    </dsp:sp>
    <dsp:sp modelId="{33643D00-C75E-4DF5-A0F0-DFA21355EB8A}">
      <dsp:nvSpPr>
        <dsp:cNvPr id="0" name=""/>
        <dsp:cNvSpPr/>
      </dsp:nvSpPr>
      <dsp:spPr>
        <a:xfrm>
          <a:off x="933394" y="1674893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2171215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2207557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674893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2171215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58701" y="2207557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674893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2171215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4878271" y="2207557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674893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2171215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2207557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72382" y="1067"/>
          <a:ext cx="5807591" cy="148427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115855" y="44540"/>
        <a:ext cx="5720645" cy="1397324"/>
      </dsp:txXfrm>
    </dsp:sp>
    <dsp:sp modelId="{33643D00-C75E-4DF5-A0F0-DFA21355EB8A}">
      <dsp:nvSpPr>
        <dsp:cNvPr id="0" name=""/>
        <dsp:cNvSpPr/>
      </dsp:nvSpPr>
      <dsp:spPr>
        <a:xfrm>
          <a:off x="965060" y="1485337"/>
          <a:ext cx="4011117" cy="492434"/>
        </a:xfrm>
        <a:custGeom>
          <a:avLst/>
          <a:gdLst/>
          <a:ahLst/>
          <a:cxnLst/>
          <a:rect l="0" t="0" r="0" b="0"/>
          <a:pathLst>
            <a:path>
              <a:moveTo>
                <a:pt x="4011117" y="0"/>
              </a:moveTo>
              <a:lnTo>
                <a:pt x="4011117" y="246217"/>
              </a:lnTo>
              <a:lnTo>
                <a:pt x="0" y="246217"/>
              </a:lnTo>
              <a:lnTo>
                <a:pt x="0" y="492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41746" y="1977772"/>
          <a:ext cx="1846628" cy="12310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77803" y="2013829"/>
        <a:ext cx="1774514" cy="1158971"/>
      </dsp:txXfrm>
    </dsp:sp>
    <dsp:sp modelId="{67357A81-5F47-46C8-8791-23DB6B665016}">
      <dsp:nvSpPr>
        <dsp:cNvPr id="0" name=""/>
        <dsp:cNvSpPr/>
      </dsp:nvSpPr>
      <dsp:spPr>
        <a:xfrm>
          <a:off x="3365677" y="1485337"/>
          <a:ext cx="1610500" cy="492434"/>
        </a:xfrm>
        <a:custGeom>
          <a:avLst/>
          <a:gdLst/>
          <a:ahLst/>
          <a:cxnLst/>
          <a:rect l="0" t="0" r="0" b="0"/>
          <a:pathLst>
            <a:path>
              <a:moveTo>
                <a:pt x="1610500" y="0"/>
              </a:moveTo>
              <a:lnTo>
                <a:pt x="1610500" y="246217"/>
              </a:lnTo>
              <a:lnTo>
                <a:pt x="0" y="246217"/>
              </a:lnTo>
              <a:lnTo>
                <a:pt x="0" y="492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42363" y="1977772"/>
          <a:ext cx="1846628" cy="12310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78420" y="2013829"/>
        <a:ext cx="1774514" cy="1158971"/>
      </dsp:txXfrm>
    </dsp:sp>
    <dsp:sp modelId="{8F07F99B-93BA-4DC2-B33F-3FE6E29EA551}">
      <dsp:nvSpPr>
        <dsp:cNvPr id="0" name=""/>
        <dsp:cNvSpPr/>
      </dsp:nvSpPr>
      <dsp:spPr>
        <a:xfrm>
          <a:off x="4976178" y="1485337"/>
          <a:ext cx="974013" cy="492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6217"/>
              </a:lnTo>
              <a:lnTo>
                <a:pt x="974013" y="246217"/>
              </a:lnTo>
              <a:lnTo>
                <a:pt x="974013" y="492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2980" y="1977772"/>
          <a:ext cx="2214421" cy="12310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4879037" y="2013829"/>
        <a:ext cx="2142307" cy="1158971"/>
      </dsp:txXfrm>
    </dsp:sp>
    <dsp:sp modelId="{F7436063-BF3D-4400-ABDF-46A0C91AC2E1}">
      <dsp:nvSpPr>
        <dsp:cNvPr id="0" name=""/>
        <dsp:cNvSpPr/>
      </dsp:nvSpPr>
      <dsp:spPr>
        <a:xfrm>
          <a:off x="4976178" y="1485337"/>
          <a:ext cx="3784822" cy="492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6217"/>
              </a:lnTo>
              <a:lnTo>
                <a:pt x="3784822" y="246217"/>
              </a:lnTo>
              <a:lnTo>
                <a:pt x="3784822" y="492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11390" y="1977772"/>
          <a:ext cx="2299218" cy="12310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47447" y="2013829"/>
        <a:ext cx="2227104" cy="115897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288608" y="57704"/>
          <a:ext cx="4195220" cy="107219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320011" y="89107"/>
        <a:ext cx="4132414" cy="1009384"/>
      </dsp:txXfrm>
    </dsp:sp>
    <dsp:sp modelId="{33643D00-C75E-4DF5-A0F0-DFA21355EB8A}">
      <dsp:nvSpPr>
        <dsp:cNvPr id="0" name=""/>
        <dsp:cNvSpPr/>
      </dsp:nvSpPr>
      <dsp:spPr>
        <a:xfrm>
          <a:off x="3488714" y="1129895"/>
          <a:ext cx="2897504" cy="355718"/>
        </a:xfrm>
        <a:custGeom>
          <a:avLst/>
          <a:gdLst/>
          <a:ahLst/>
          <a:cxnLst/>
          <a:rect l="0" t="0" r="0" b="0"/>
          <a:pathLst>
            <a:path>
              <a:moveTo>
                <a:pt x="2897504" y="0"/>
              </a:moveTo>
              <a:lnTo>
                <a:pt x="2897504" y="177859"/>
              </a:lnTo>
              <a:lnTo>
                <a:pt x="0" y="177859"/>
              </a:lnTo>
              <a:lnTo>
                <a:pt x="0" y="3557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821741" y="1485614"/>
          <a:ext cx="1333946" cy="88929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47788" y="1511661"/>
        <a:ext cx="1281852" cy="837203"/>
      </dsp:txXfrm>
    </dsp:sp>
    <dsp:sp modelId="{86F95A29-5235-422D-96EE-BAFAABAD6257}">
      <dsp:nvSpPr>
        <dsp:cNvPr id="0" name=""/>
        <dsp:cNvSpPr/>
      </dsp:nvSpPr>
      <dsp:spPr>
        <a:xfrm>
          <a:off x="668632" y="2374911"/>
          <a:ext cx="2820082" cy="355718"/>
        </a:xfrm>
        <a:custGeom>
          <a:avLst/>
          <a:gdLst/>
          <a:ahLst/>
          <a:cxnLst/>
          <a:rect l="0" t="0" r="0" b="0"/>
          <a:pathLst>
            <a:path>
              <a:moveTo>
                <a:pt x="2820082" y="0"/>
              </a:moveTo>
              <a:lnTo>
                <a:pt x="2820082" y="177859"/>
              </a:lnTo>
              <a:lnTo>
                <a:pt x="0" y="177859"/>
              </a:lnTo>
              <a:lnTo>
                <a:pt x="0" y="35571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659" y="2730630"/>
          <a:ext cx="1333946" cy="88929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7706" y="2756677"/>
        <a:ext cx="1281852" cy="837203"/>
      </dsp:txXfrm>
    </dsp:sp>
    <dsp:sp modelId="{BCE54729-C23D-460A-B6D9-5B0F7AAAE094}">
      <dsp:nvSpPr>
        <dsp:cNvPr id="0" name=""/>
        <dsp:cNvSpPr/>
      </dsp:nvSpPr>
      <dsp:spPr>
        <a:xfrm>
          <a:off x="2402762" y="2374911"/>
          <a:ext cx="1085952" cy="355718"/>
        </a:xfrm>
        <a:custGeom>
          <a:avLst/>
          <a:gdLst/>
          <a:ahLst/>
          <a:cxnLst/>
          <a:rect l="0" t="0" r="0" b="0"/>
          <a:pathLst>
            <a:path>
              <a:moveTo>
                <a:pt x="1085952" y="0"/>
              </a:moveTo>
              <a:lnTo>
                <a:pt x="1085952" y="177859"/>
              </a:lnTo>
              <a:lnTo>
                <a:pt x="0" y="177859"/>
              </a:lnTo>
              <a:lnTo>
                <a:pt x="0" y="35571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5789" y="2730630"/>
          <a:ext cx="1333946" cy="88929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761836" y="2756677"/>
        <a:ext cx="1281852" cy="837203"/>
      </dsp:txXfrm>
    </dsp:sp>
    <dsp:sp modelId="{9F588786-1845-44DC-9CE4-35ED2A78623B}">
      <dsp:nvSpPr>
        <dsp:cNvPr id="0" name=""/>
        <dsp:cNvSpPr/>
      </dsp:nvSpPr>
      <dsp:spPr>
        <a:xfrm>
          <a:off x="3488714" y="2374911"/>
          <a:ext cx="648177" cy="355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859"/>
              </a:lnTo>
              <a:lnTo>
                <a:pt x="648177" y="177859"/>
              </a:lnTo>
              <a:lnTo>
                <a:pt x="648177" y="35571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469919" y="2730630"/>
          <a:ext cx="1333946" cy="88929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495966" y="2756677"/>
        <a:ext cx="1281852" cy="837203"/>
      </dsp:txXfrm>
    </dsp:sp>
    <dsp:sp modelId="{92CC6E24-E40E-45B6-9562-CC905BD5B4BC}">
      <dsp:nvSpPr>
        <dsp:cNvPr id="0" name=""/>
        <dsp:cNvSpPr/>
      </dsp:nvSpPr>
      <dsp:spPr>
        <a:xfrm>
          <a:off x="3488714" y="2374911"/>
          <a:ext cx="2601194" cy="355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859"/>
              </a:lnTo>
              <a:lnTo>
                <a:pt x="2601194" y="177859"/>
              </a:lnTo>
              <a:lnTo>
                <a:pt x="2601194" y="35571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204049" y="2730630"/>
          <a:ext cx="1771720" cy="88929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230096" y="2756677"/>
        <a:ext cx="1719626" cy="837203"/>
      </dsp:txXfrm>
    </dsp:sp>
    <dsp:sp modelId="{67357A81-5F47-46C8-8791-23DB6B665016}">
      <dsp:nvSpPr>
        <dsp:cNvPr id="0" name=""/>
        <dsp:cNvSpPr/>
      </dsp:nvSpPr>
      <dsp:spPr>
        <a:xfrm>
          <a:off x="5222844" y="1129895"/>
          <a:ext cx="1163374" cy="355718"/>
        </a:xfrm>
        <a:custGeom>
          <a:avLst/>
          <a:gdLst/>
          <a:ahLst/>
          <a:cxnLst/>
          <a:rect l="0" t="0" r="0" b="0"/>
          <a:pathLst>
            <a:path>
              <a:moveTo>
                <a:pt x="1163374" y="0"/>
              </a:moveTo>
              <a:lnTo>
                <a:pt x="1163374" y="177859"/>
              </a:lnTo>
              <a:lnTo>
                <a:pt x="0" y="177859"/>
              </a:lnTo>
              <a:lnTo>
                <a:pt x="0" y="3557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555871" y="1485614"/>
          <a:ext cx="1333946" cy="88929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581918" y="1511661"/>
        <a:ext cx="1281852" cy="837203"/>
      </dsp:txXfrm>
    </dsp:sp>
    <dsp:sp modelId="{8F07F99B-93BA-4DC2-B33F-3FE6E29EA551}">
      <dsp:nvSpPr>
        <dsp:cNvPr id="0" name=""/>
        <dsp:cNvSpPr/>
      </dsp:nvSpPr>
      <dsp:spPr>
        <a:xfrm>
          <a:off x="6386219" y="1129895"/>
          <a:ext cx="703596" cy="355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859"/>
              </a:lnTo>
              <a:lnTo>
                <a:pt x="703596" y="177859"/>
              </a:lnTo>
              <a:lnTo>
                <a:pt x="703596" y="3557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90001" y="1485614"/>
          <a:ext cx="1599628" cy="88929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316048" y="1511661"/>
        <a:ext cx="1547534" cy="837203"/>
      </dsp:txXfrm>
    </dsp:sp>
    <dsp:sp modelId="{F7436063-BF3D-4400-ABDF-46A0C91AC2E1}">
      <dsp:nvSpPr>
        <dsp:cNvPr id="0" name=""/>
        <dsp:cNvSpPr/>
      </dsp:nvSpPr>
      <dsp:spPr>
        <a:xfrm>
          <a:off x="6386219" y="1129895"/>
          <a:ext cx="2734036" cy="355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859"/>
              </a:lnTo>
              <a:lnTo>
                <a:pt x="2734036" y="177859"/>
              </a:lnTo>
              <a:lnTo>
                <a:pt x="2734036" y="3557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89813" y="1485614"/>
          <a:ext cx="1660883" cy="88929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315860" y="1511661"/>
        <a:ext cx="1608789" cy="83720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74357" y="402063"/>
          <a:ext cx="3610640" cy="92278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01384" y="429090"/>
        <a:ext cx="3556586" cy="868732"/>
      </dsp:txXfrm>
    </dsp:sp>
    <dsp:sp modelId="{33643D00-C75E-4DF5-A0F0-DFA21355EB8A}">
      <dsp:nvSpPr>
        <dsp:cNvPr id="0" name=""/>
        <dsp:cNvSpPr/>
      </dsp:nvSpPr>
      <dsp:spPr>
        <a:xfrm>
          <a:off x="4385924" y="1324850"/>
          <a:ext cx="2493753" cy="306151"/>
        </a:xfrm>
        <a:custGeom>
          <a:avLst/>
          <a:gdLst/>
          <a:ahLst/>
          <a:cxnLst/>
          <a:rect l="0" t="0" r="0" b="0"/>
          <a:pathLst>
            <a:path>
              <a:moveTo>
                <a:pt x="2493753" y="0"/>
              </a:moveTo>
              <a:lnTo>
                <a:pt x="2493753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11890" y="1631002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4307" y="1653419"/>
        <a:ext cx="1103234" cy="720544"/>
      </dsp:txXfrm>
    </dsp:sp>
    <dsp:sp modelId="{86F95A29-5235-422D-96EE-BAFAABAD6257}">
      <dsp:nvSpPr>
        <dsp:cNvPr id="0" name=""/>
        <dsp:cNvSpPr/>
      </dsp:nvSpPr>
      <dsp:spPr>
        <a:xfrm>
          <a:off x="860694" y="2396381"/>
          <a:ext cx="3525230" cy="306151"/>
        </a:xfrm>
        <a:custGeom>
          <a:avLst/>
          <a:gdLst/>
          <a:ahLst/>
          <a:cxnLst/>
          <a:rect l="0" t="0" r="0" b="0"/>
          <a:pathLst>
            <a:path>
              <a:moveTo>
                <a:pt x="3525230" y="0"/>
              </a:moveTo>
              <a:lnTo>
                <a:pt x="3525230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889" y="2702532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5734" y="2743377"/>
        <a:ext cx="1629919" cy="1312876"/>
      </dsp:txXfrm>
    </dsp:sp>
    <dsp:sp modelId="{BCE54729-C23D-460A-B6D9-5B0F7AAAE094}">
      <dsp:nvSpPr>
        <dsp:cNvPr id="0" name=""/>
        <dsp:cNvSpPr/>
      </dsp:nvSpPr>
      <dsp:spPr>
        <a:xfrm>
          <a:off x="3077051" y="2396381"/>
          <a:ext cx="1308872" cy="306151"/>
        </a:xfrm>
        <a:custGeom>
          <a:avLst/>
          <a:gdLst/>
          <a:ahLst/>
          <a:cxnLst/>
          <a:rect l="0" t="0" r="0" b="0"/>
          <a:pathLst>
            <a:path>
              <a:moveTo>
                <a:pt x="1308872" y="0"/>
              </a:moveTo>
              <a:lnTo>
                <a:pt x="1308872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2060919" y="2702532"/>
          <a:ext cx="203226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2101764" y="2743377"/>
        <a:ext cx="1950574" cy="1312876"/>
      </dsp:txXfrm>
    </dsp:sp>
    <dsp:sp modelId="{9F588786-1845-44DC-9CE4-35ED2A78623B}">
      <dsp:nvSpPr>
        <dsp:cNvPr id="0" name=""/>
        <dsp:cNvSpPr/>
      </dsp:nvSpPr>
      <dsp:spPr>
        <a:xfrm>
          <a:off x="4385924" y="2396381"/>
          <a:ext cx="90748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907484" y="153075"/>
              </a:lnTo>
              <a:lnTo>
                <a:pt x="907484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437604" y="2702532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4478449" y="2743377"/>
        <a:ext cx="1629919" cy="1312876"/>
      </dsp:txXfrm>
    </dsp:sp>
    <dsp:sp modelId="{92CC6E24-E40E-45B6-9562-CC905BD5B4BC}">
      <dsp:nvSpPr>
        <dsp:cNvPr id="0" name=""/>
        <dsp:cNvSpPr/>
      </dsp:nvSpPr>
      <dsp:spPr>
        <a:xfrm>
          <a:off x="4385924" y="2396381"/>
          <a:ext cx="3244372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3244372" y="153075"/>
              </a:lnTo>
              <a:lnTo>
                <a:pt x="3244372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6493634" y="2702532"/>
          <a:ext cx="227332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6534479" y="2743377"/>
        <a:ext cx="2191634" cy="1312876"/>
      </dsp:txXfrm>
    </dsp:sp>
    <dsp:sp modelId="{67357A81-5F47-46C8-8791-23DB6B665016}">
      <dsp:nvSpPr>
        <dsp:cNvPr id="0" name=""/>
        <dsp:cNvSpPr/>
      </dsp:nvSpPr>
      <dsp:spPr>
        <a:xfrm>
          <a:off x="5878413" y="1324850"/>
          <a:ext cx="1001264" cy="306151"/>
        </a:xfrm>
        <a:custGeom>
          <a:avLst/>
          <a:gdLst/>
          <a:ahLst/>
          <a:cxnLst/>
          <a:rect l="0" t="0" r="0" b="0"/>
          <a:pathLst>
            <a:path>
              <a:moveTo>
                <a:pt x="1001264" y="0"/>
              </a:moveTo>
              <a:lnTo>
                <a:pt x="1001264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04379" y="1631002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26796" y="1653419"/>
        <a:ext cx="1103234" cy="720544"/>
      </dsp:txXfrm>
    </dsp:sp>
    <dsp:sp modelId="{8F07F99B-93BA-4DC2-B33F-3FE6E29EA551}">
      <dsp:nvSpPr>
        <dsp:cNvPr id="0" name=""/>
        <dsp:cNvSpPr/>
      </dsp:nvSpPr>
      <dsp:spPr>
        <a:xfrm>
          <a:off x="6879678" y="1324850"/>
          <a:ext cx="60555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605554" y="153075"/>
              </a:lnTo>
              <a:lnTo>
                <a:pt x="605554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796868" y="1631002"/>
          <a:ext cx="1376729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819285" y="1653419"/>
        <a:ext cx="1331895" cy="720544"/>
      </dsp:txXfrm>
    </dsp:sp>
    <dsp:sp modelId="{F7436063-BF3D-4400-ABDF-46A0C91AC2E1}">
      <dsp:nvSpPr>
        <dsp:cNvPr id="0" name=""/>
        <dsp:cNvSpPr/>
      </dsp:nvSpPr>
      <dsp:spPr>
        <a:xfrm>
          <a:off x="6879678" y="1324850"/>
          <a:ext cx="2353063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2353063" y="153075"/>
              </a:lnTo>
              <a:lnTo>
                <a:pt x="2353063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18017" y="1631002"/>
          <a:ext cx="142944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40434" y="1653419"/>
        <a:ext cx="1384614" cy="72054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74357" y="402063"/>
          <a:ext cx="3610640" cy="92278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01384" y="429090"/>
        <a:ext cx="3556586" cy="868732"/>
      </dsp:txXfrm>
    </dsp:sp>
    <dsp:sp modelId="{33643D00-C75E-4DF5-A0F0-DFA21355EB8A}">
      <dsp:nvSpPr>
        <dsp:cNvPr id="0" name=""/>
        <dsp:cNvSpPr/>
      </dsp:nvSpPr>
      <dsp:spPr>
        <a:xfrm>
          <a:off x="4385924" y="1324850"/>
          <a:ext cx="2493753" cy="306151"/>
        </a:xfrm>
        <a:custGeom>
          <a:avLst/>
          <a:gdLst/>
          <a:ahLst/>
          <a:cxnLst/>
          <a:rect l="0" t="0" r="0" b="0"/>
          <a:pathLst>
            <a:path>
              <a:moveTo>
                <a:pt x="2493753" y="0"/>
              </a:moveTo>
              <a:lnTo>
                <a:pt x="2493753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11890" y="1631002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4307" y="1653419"/>
        <a:ext cx="1103234" cy="720544"/>
      </dsp:txXfrm>
    </dsp:sp>
    <dsp:sp modelId="{86F95A29-5235-422D-96EE-BAFAABAD6257}">
      <dsp:nvSpPr>
        <dsp:cNvPr id="0" name=""/>
        <dsp:cNvSpPr/>
      </dsp:nvSpPr>
      <dsp:spPr>
        <a:xfrm>
          <a:off x="860694" y="2396381"/>
          <a:ext cx="3525230" cy="306151"/>
        </a:xfrm>
        <a:custGeom>
          <a:avLst/>
          <a:gdLst/>
          <a:ahLst/>
          <a:cxnLst/>
          <a:rect l="0" t="0" r="0" b="0"/>
          <a:pathLst>
            <a:path>
              <a:moveTo>
                <a:pt x="3525230" y="0"/>
              </a:moveTo>
              <a:lnTo>
                <a:pt x="3525230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889" y="2702532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5734" y="2743377"/>
        <a:ext cx="1629919" cy="1312876"/>
      </dsp:txXfrm>
    </dsp:sp>
    <dsp:sp modelId="{BCE54729-C23D-460A-B6D9-5B0F7AAAE094}">
      <dsp:nvSpPr>
        <dsp:cNvPr id="0" name=""/>
        <dsp:cNvSpPr/>
      </dsp:nvSpPr>
      <dsp:spPr>
        <a:xfrm>
          <a:off x="3077051" y="2396381"/>
          <a:ext cx="1308872" cy="306151"/>
        </a:xfrm>
        <a:custGeom>
          <a:avLst/>
          <a:gdLst/>
          <a:ahLst/>
          <a:cxnLst/>
          <a:rect l="0" t="0" r="0" b="0"/>
          <a:pathLst>
            <a:path>
              <a:moveTo>
                <a:pt x="1308872" y="0"/>
              </a:moveTo>
              <a:lnTo>
                <a:pt x="1308872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2060919" y="2702532"/>
          <a:ext cx="203226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 (he/she)</a:t>
          </a:r>
        </a:p>
      </dsp:txBody>
      <dsp:txXfrm>
        <a:off x="2101764" y="2743377"/>
        <a:ext cx="1950574" cy="1312876"/>
      </dsp:txXfrm>
    </dsp:sp>
    <dsp:sp modelId="{9F588786-1845-44DC-9CE4-35ED2A78623B}">
      <dsp:nvSpPr>
        <dsp:cNvPr id="0" name=""/>
        <dsp:cNvSpPr/>
      </dsp:nvSpPr>
      <dsp:spPr>
        <a:xfrm>
          <a:off x="4385924" y="2396381"/>
          <a:ext cx="90748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907484" y="153075"/>
              </a:lnTo>
              <a:lnTo>
                <a:pt x="907484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437604" y="2702532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4478449" y="2743377"/>
        <a:ext cx="1629919" cy="1312876"/>
      </dsp:txXfrm>
    </dsp:sp>
    <dsp:sp modelId="{92CC6E24-E40E-45B6-9562-CC905BD5B4BC}">
      <dsp:nvSpPr>
        <dsp:cNvPr id="0" name=""/>
        <dsp:cNvSpPr/>
      </dsp:nvSpPr>
      <dsp:spPr>
        <a:xfrm>
          <a:off x="4385924" y="2396381"/>
          <a:ext cx="3244372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3244372" y="153075"/>
              </a:lnTo>
              <a:lnTo>
                <a:pt x="3244372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6493634" y="2702532"/>
          <a:ext cx="227332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6534479" y="2743377"/>
        <a:ext cx="2191634" cy="1312876"/>
      </dsp:txXfrm>
    </dsp:sp>
    <dsp:sp modelId="{67357A81-5F47-46C8-8791-23DB6B665016}">
      <dsp:nvSpPr>
        <dsp:cNvPr id="0" name=""/>
        <dsp:cNvSpPr/>
      </dsp:nvSpPr>
      <dsp:spPr>
        <a:xfrm>
          <a:off x="5878413" y="1324850"/>
          <a:ext cx="1001264" cy="306151"/>
        </a:xfrm>
        <a:custGeom>
          <a:avLst/>
          <a:gdLst/>
          <a:ahLst/>
          <a:cxnLst/>
          <a:rect l="0" t="0" r="0" b="0"/>
          <a:pathLst>
            <a:path>
              <a:moveTo>
                <a:pt x="1001264" y="0"/>
              </a:moveTo>
              <a:lnTo>
                <a:pt x="1001264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04379" y="1631002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26796" y="1653419"/>
        <a:ext cx="1103234" cy="720544"/>
      </dsp:txXfrm>
    </dsp:sp>
    <dsp:sp modelId="{8F07F99B-93BA-4DC2-B33F-3FE6E29EA551}">
      <dsp:nvSpPr>
        <dsp:cNvPr id="0" name=""/>
        <dsp:cNvSpPr/>
      </dsp:nvSpPr>
      <dsp:spPr>
        <a:xfrm>
          <a:off x="6879678" y="1324850"/>
          <a:ext cx="60555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605554" y="153075"/>
              </a:lnTo>
              <a:lnTo>
                <a:pt x="605554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796868" y="1631002"/>
          <a:ext cx="1376729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819285" y="1653419"/>
        <a:ext cx="1331895" cy="720544"/>
      </dsp:txXfrm>
    </dsp:sp>
    <dsp:sp modelId="{F7436063-BF3D-4400-ABDF-46A0C91AC2E1}">
      <dsp:nvSpPr>
        <dsp:cNvPr id="0" name=""/>
        <dsp:cNvSpPr/>
      </dsp:nvSpPr>
      <dsp:spPr>
        <a:xfrm>
          <a:off x="6879678" y="1324850"/>
          <a:ext cx="2353063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2353063" y="153075"/>
              </a:lnTo>
              <a:lnTo>
                <a:pt x="2353063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18017" y="1631002"/>
          <a:ext cx="142944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40434" y="1653419"/>
        <a:ext cx="1384614" cy="72054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74357" y="848057"/>
          <a:ext cx="3610640" cy="92278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01384" y="875084"/>
        <a:ext cx="3556586" cy="868732"/>
      </dsp:txXfrm>
    </dsp:sp>
    <dsp:sp modelId="{33643D00-C75E-4DF5-A0F0-DFA21355EB8A}">
      <dsp:nvSpPr>
        <dsp:cNvPr id="0" name=""/>
        <dsp:cNvSpPr/>
      </dsp:nvSpPr>
      <dsp:spPr>
        <a:xfrm>
          <a:off x="4385924" y="1770844"/>
          <a:ext cx="2493753" cy="306151"/>
        </a:xfrm>
        <a:custGeom>
          <a:avLst/>
          <a:gdLst/>
          <a:ahLst/>
          <a:cxnLst/>
          <a:rect l="0" t="0" r="0" b="0"/>
          <a:pathLst>
            <a:path>
              <a:moveTo>
                <a:pt x="2493753" y="0"/>
              </a:moveTo>
              <a:lnTo>
                <a:pt x="2493753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11890" y="2076995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4307" y="2099412"/>
        <a:ext cx="1103234" cy="720544"/>
      </dsp:txXfrm>
    </dsp:sp>
    <dsp:sp modelId="{86F95A29-5235-422D-96EE-BAFAABAD6257}">
      <dsp:nvSpPr>
        <dsp:cNvPr id="0" name=""/>
        <dsp:cNvSpPr/>
      </dsp:nvSpPr>
      <dsp:spPr>
        <a:xfrm>
          <a:off x="860694" y="2842374"/>
          <a:ext cx="3525230" cy="306151"/>
        </a:xfrm>
        <a:custGeom>
          <a:avLst/>
          <a:gdLst/>
          <a:ahLst/>
          <a:cxnLst/>
          <a:rect l="0" t="0" r="0" b="0"/>
          <a:pathLst>
            <a:path>
              <a:moveTo>
                <a:pt x="3525230" y="0"/>
              </a:moveTo>
              <a:lnTo>
                <a:pt x="3525230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889" y="3148526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5734" y="3189371"/>
        <a:ext cx="1629919" cy="1312876"/>
      </dsp:txXfrm>
    </dsp:sp>
    <dsp:sp modelId="{BCE54729-C23D-460A-B6D9-5B0F7AAAE094}">
      <dsp:nvSpPr>
        <dsp:cNvPr id="0" name=""/>
        <dsp:cNvSpPr/>
      </dsp:nvSpPr>
      <dsp:spPr>
        <a:xfrm>
          <a:off x="3077051" y="2842374"/>
          <a:ext cx="1308872" cy="306151"/>
        </a:xfrm>
        <a:custGeom>
          <a:avLst/>
          <a:gdLst/>
          <a:ahLst/>
          <a:cxnLst/>
          <a:rect l="0" t="0" r="0" b="0"/>
          <a:pathLst>
            <a:path>
              <a:moveTo>
                <a:pt x="1308872" y="0"/>
              </a:moveTo>
              <a:lnTo>
                <a:pt x="1308872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2060919" y="3148526"/>
          <a:ext cx="203226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 (he/she)</a:t>
          </a:r>
        </a:p>
      </dsp:txBody>
      <dsp:txXfrm>
        <a:off x="2101764" y="3189371"/>
        <a:ext cx="1950574" cy="1312876"/>
      </dsp:txXfrm>
    </dsp:sp>
    <dsp:sp modelId="{9F588786-1845-44DC-9CE4-35ED2A78623B}">
      <dsp:nvSpPr>
        <dsp:cNvPr id="0" name=""/>
        <dsp:cNvSpPr/>
      </dsp:nvSpPr>
      <dsp:spPr>
        <a:xfrm>
          <a:off x="4385924" y="2842374"/>
          <a:ext cx="90748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907484" y="153075"/>
              </a:lnTo>
              <a:lnTo>
                <a:pt x="907484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437604" y="3148526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4478449" y="3189371"/>
        <a:ext cx="1629919" cy="1312876"/>
      </dsp:txXfrm>
    </dsp:sp>
    <dsp:sp modelId="{92CC6E24-E40E-45B6-9562-CC905BD5B4BC}">
      <dsp:nvSpPr>
        <dsp:cNvPr id="0" name=""/>
        <dsp:cNvSpPr/>
      </dsp:nvSpPr>
      <dsp:spPr>
        <a:xfrm>
          <a:off x="4385924" y="2842374"/>
          <a:ext cx="3244372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3244372" y="153075"/>
              </a:lnTo>
              <a:lnTo>
                <a:pt x="3244372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6493634" y="3148526"/>
          <a:ext cx="227332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6534479" y="3189371"/>
        <a:ext cx="2191634" cy="1312876"/>
      </dsp:txXfrm>
    </dsp:sp>
    <dsp:sp modelId="{67357A81-5F47-46C8-8791-23DB6B665016}">
      <dsp:nvSpPr>
        <dsp:cNvPr id="0" name=""/>
        <dsp:cNvSpPr/>
      </dsp:nvSpPr>
      <dsp:spPr>
        <a:xfrm>
          <a:off x="5878413" y="1770844"/>
          <a:ext cx="1001264" cy="306151"/>
        </a:xfrm>
        <a:custGeom>
          <a:avLst/>
          <a:gdLst/>
          <a:ahLst/>
          <a:cxnLst/>
          <a:rect l="0" t="0" r="0" b="0"/>
          <a:pathLst>
            <a:path>
              <a:moveTo>
                <a:pt x="1001264" y="0"/>
              </a:moveTo>
              <a:lnTo>
                <a:pt x="1001264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04379" y="2076995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26796" y="2099412"/>
        <a:ext cx="1103234" cy="720544"/>
      </dsp:txXfrm>
    </dsp:sp>
    <dsp:sp modelId="{8F07F99B-93BA-4DC2-B33F-3FE6E29EA551}">
      <dsp:nvSpPr>
        <dsp:cNvPr id="0" name=""/>
        <dsp:cNvSpPr/>
      </dsp:nvSpPr>
      <dsp:spPr>
        <a:xfrm>
          <a:off x="6879678" y="1770844"/>
          <a:ext cx="60555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605554" y="153075"/>
              </a:lnTo>
              <a:lnTo>
                <a:pt x="605554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796868" y="2076995"/>
          <a:ext cx="1376729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819285" y="2099412"/>
        <a:ext cx="1331895" cy="720544"/>
      </dsp:txXfrm>
    </dsp:sp>
    <dsp:sp modelId="{F7436063-BF3D-4400-ABDF-46A0C91AC2E1}">
      <dsp:nvSpPr>
        <dsp:cNvPr id="0" name=""/>
        <dsp:cNvSpPr/>
      </dsp:nvSpPr>
      <dsp:spPr>
        <a:xfrm>
          <a:off x="6879678" y="1770844"/>
          <a:ext cx="2353063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2353063" y="153075"/>
              </a:lnTo>
              <a:lnTo>
                <a:pt x="2353063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18017" y="2076995"/>
          <a:ext cx="142944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40434" y="2099412"/>
        <a:ext cx="1384614" cy="7205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3.xml"/><Relationship Id="rId5" Type="http://schemas.openxmlformats.org/officeDocument/2006/relationships/diagramData" Target="../diagrams/data13.xml"/><Relationship Id="rId4" Type="http://schemas.openxmlformats.org/officeDocument/2006/relationships/image" Target="../media/image6.png"/><Relationship Id="rId9" Type="http://schemas.microsoft.com/office/2007/relationships/diagramDrawing" Target="../diagrams/drawing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softly hummed a sweet tune.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8562975" y="3910741"/>
            <a:ext cx="1841612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1977892" y="3805375"/>
            <a:ext cx="1247775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427667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919841" y="447858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055990" y="434036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349938" y="515869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softly hummed a sweet tune.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9030425" y="3848980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1987462" y="3893718"/>
            <a:ext cx="1352550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562975" y="493321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099797" y="44337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098640" y="436948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529894" y="5018172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softly hummed a sweet tune.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07643" y="526066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179882" y="43475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8BB7B8-057C-7C18-0F27-101AA9F79919}"/>
              </a:ext>
            </a:extLst>
          </p:cNvPr>
          <p:cNvSpPr txBox="1">
            <a:spLocks/>
          </p:cNvSpPr>
          <p:nvPr/>
        </p:nvSpPr>
        <p:spPr>
          <a:xfrm>
            <a:off x="697058" y="1137390"/>
            <a:ext cx="7456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present or past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7478A-F719-A92C-2E70-B42CD59C690D}"/>
              </a:ext>
            </a:extLst>
          </p:cNvPr>
          <p:cNvSpPr txBox="1">
            <a:spLocks/>
          </p:cNvSpPr>
          <p:nvPr/>
        </p:nvSpPr>
        <p:spPr>
          <a:xfrm>
            <a:off x="4747283" y="2529544"/>
            <a:ext cx="2050073" cy="728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softly hummed a sweet tune.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“softly”?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3277931" y="5427165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550170" y="451603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77755-63F8-6F31-9D82-354FB9854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8CD343-BB9C-B6D1-5F43-52A152D32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9FB4F78-35A7-9A28-6552-5F7516FAD7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945FC9-DE7E-6E05-0CF3-C5A8F4E264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softly hummed a sweet tune.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9C9684-74CC-9538-29F6-3E68FDB9117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“sweet”?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FFBB2C5-EFBD-A025-AAC8-731BEF07BD3D}"/>
              </a:ext>
            </a:extLst>
          </p:cNvPr>
          <p:cNvSpPr txBox="1">
            <a:spLocks/>
          </p:cNvSpPr>
          <p:nvPr/>
        </p:nvSpPr>
        <p:spPr>
          <a:xfrm>
            <a:off x="7091140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1B035B-6B82-E012-86FC-F9867D45E184}"/>
              </a:ext>
            </a:extLst>
          </p:cNvPr>
          <p:cNvSpPr/>
          <p:nvPr/>
        </p:nvSpPr>
        <p:spPr>
          <a:xfrm rot="16200000">
            <a:off x="7363379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055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B757D7-0A5C-49D4-AD1D-59A92CAAE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593D1A2-A496-99F8-C5FC-F80FCA8CF0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2EE2DB8-A265-CD43-3320-111AE5B9E95B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58D15D-F81A-6177-8232-0E3E6BD869B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softly hummed a sweet tune.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718C37F-1522-3F73-5F8D-EB9916E22E5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E9C1D4-4D57-8F15-3191-286AE98F8DAA}"/>
              </a:ext>
            </a:extLst>
          </p:cNvPr>
          <p:cNvSpPr txBox="1">
            <a:spLocks/>
          </p:cNvSpPr>
          <p:nvPr/>
        </p:nvSpPr>
        <p:spPr>
          <a:xfrm>
            <a:off x="6226464" y="537943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ED48ACE-E4C0-84A3-8852-FCE76E1A3F79}"/>
              </a:ext>
            </a:extLst>
          </p:cNvPr>
          <p:cNvSpPr/>
          <p:nvPr/>
        </p:nvSpPr>
        <p:spPr>
          <a:xfrm rot="16200000">
            <a:off x="6498703" y="446627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0628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softly hummed a sweet tune.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8210027" y="477387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16200000">
            <a:off x="7895081" y="4254889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229600" y="158179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763950" y="274889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877394" y="2683876"/>
            <a:ext cx="122161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310917" y="163671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210677" y="1587607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388234" y="2714990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F5F1E-A94E-071C-E5B5-31F18F8D5E68}"/>
              </a:ext>
            </a:extLst>
          </p:cNvPr>
          <p:cNvSpPr txBox="1">
            <a:spLocks/>
          </p:cNvSpPr>
          <p:nvPr/>
        </p:nvSpPr>
        <p:spPr>
          <a:xfrm>
            <a:off x="3375758" y="477387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0DC654FF-DC5A-6BCA-638A-DFD8F109DBC2}"/>
              </a:ext>
            </a:extLst>
          </p:cNvPr>
          <p:cNvSpPr/>
          <p:nvPr/>
        </p:nvSpPr>
        <p:spPr>
          <a:xfrm rot="16200000">
            <a:off x="3836855" y="429907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826A8FA-7957-22B7-16C6-F357CA4B9C82}"/>
              </a:ext>
            </a:extLst>
          </p:cNvPr>
          <p:cNvSpPr/>
          <p:nvPr/>
        </p:nvSpPr>
        <p:spPr>
          <a:xfrm rot="16200000">
            <a:off x="6546966" y="4505979"/>
            <a:ext cx="154170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690E60A-F969-C2E3-273A-65BE0AD6FE78}"/>
              </a:ext>
            </a:extLst>
          </p:cNvPr>
          <p:cNvSpPr txBox="1">
            <a:spLocks/>
          </p:cNvSpPr>
          <p:nvPr/>
        </p:nvSpPr>
        <p:spPr>
          <a:xfrm>
            <a:off x="6030153" y="47957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  <p:bldP spid="15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 Nouns.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4663277"/>
              </p:ext>
            </p:extLst>
          </p:nvPr>
        </p:nvGraphicFramePr>
        <p:xfrm>
          <a:off x="1544319" y="149585"/>
          <a:ext cx="9952356" cy="4290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4046543"/>
              </p:ext>
            </p:extLst>
          </p:nvPr>
        </p:nvGraphicFramePr>
        <p:xfrm>
          <a:off x="1544319" y="752475"/>
          <a:ext cx="9952356" cy="3619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 the children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will write a book soon.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 took two tiny turtles.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will write a book soon.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8793497"/>
              </p:ext>
            </p:extLst>
          </p:nvPr>
        </p:nvGraphicFramePr>
        <p:xfrm>
          <a:off x="1544319" y="723899"/>
          <a:ext cx="9952356" cy="35623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049438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6511485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2760195"/>
              </p:ext>
            </p:extLst>
          </p:nvPr>
        </p:nvGraphicFramePr>
        <p:xfrm>
          <a:off x="1544319" y="1028700"/>
          <a:ext cx="9952356" cy="3209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530116"/>
              </p:ext>
            </p:extLst>
          </p:nvPr>
        </p:nvGraphicFramePr>
        <p:xfrm>
          <a:off x="1544319" y="761999"/>
          <a:ext cx="9952356" cy="3677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1752876"/>
              </p:ext>
            </p:extLst>
          </p:nvPr>
        </p:nvGraphicFramePr>
        <p:xfrm>
          <a:off x="1601469" y="-59531"/>
          <a:ext cx="9952356" cy="4499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99454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902748"/>
              </p:ext>
            </p:extLst>
          </p:nvPr>
        </p:nvGraphicFramePr>
        <p:xfrm>
          <a:off x="1601469" y="-59531"/>
          <a:ext cx="9952356" cy="4499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5989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39946859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169337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E207-0864-F04D-4A17-93A1F592A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CA9A182-A7C1-0355-23AA-037736A58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BFB339-6AD0-3B8B-2558-6C84E0A0C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04C6C3-567C-A77A-904F-61472775F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9A136D-E182-84ED-701B-CB243627BA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5813017"/>
              </p:ext>
            </p:extLst>
          </p:nvPr>
        </p:nvGraphicFramePr>
        <p:xfrm>
          <a:off x="1601469" y="723899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50CA768-5C3B-D650-B816-F1B6811DCF3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8ACBC0-C758-1CD1-B5CE-1FDF86476DD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604385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2393101"/>
              </p:ext>
            </p:extLst>
          </p:nvPr>
        </p:nvGraphicFramePr>
        <p:xfrm>
          <a:off x="1601469" y="704849"/>
          <a:ext cx="9952356" cy="366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D9DA6C-1666-AC25-4551-41196E932C19}"/>
              </a:ext>
            </a:extLst>
          </p:cNvPr>
          <p:cNvSpPr txBox="1"/>
          <p:nvPr/>
        </p:nvSpPr>
        <p:spPr>
          <a:xfrm>
            <a:off x="2934334" y="4515832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types of nouns?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0105CB-0AE7-04E0-21FB-AA75EF3ABEC6}"/>
              </a:ext>
            </a:extLst>
          </p:cNvPr>
          <p:cNvSpPr txBox="1"/>
          <p:nvPr/>
        </p:nvSpPr>
        <p:spPr>
          <a:xfrm>
            <a:off x="2934333" y="520919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Peter, a table and love? – They’re all nouns!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7A50E-54B4-2040-BBAE-EC11B511E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8E2A5BC-124D-7A46-1BE3-36C38037A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E7DB60B-80CB-2609-510E-57B551898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B58554-2F39-B579-4007-FE140D1D7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0B8300-B76D-4063-59DA-8F5CD64243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1983326"/>
              </p:ext>
            </p:extLst>
          </p:nvPr>
        </p:nvGraphicFramePr>
        <p:xfrm>
          <a:off x="1544319" y="742950"/>
          <a:ext cx="9952356" cy="4200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04FE48-374A-BC4B-974E-96AC8CD931F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040866-EE14-F954-C0CD-9E68E4C46EFC}"/>
              </a:ext>
            </a:extLst>
          </p:cNvPr>
          <p:cNvSpPr txBox="1"/>
          <p:nvPr/>
        </p:nvSpPr>
        <p:spPr>
          <a:xfrm>
            <a:off x="3086733" y="536159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Peter, a table and love? – They’re all nouns!</a:t>
            </a:r>
          </a:p>
        </p:txBody>
      </p:sp>
    </p:spTree>
    <p:extLst>
      <p:ext uri="{BB962C8B-B14F-4D97-AF65-F5344CB8AC3E}">
        <p14:creationId xmlns:p14="http://schemas.microsoft.com/office/powerpoint/2010/main" val="33768225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1CD529-A011-20E9-6AEB-7F006972FE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115A03E-42C5-F39D-47D3-FA0F7CCAD8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0F09FB-DB74-129A-E7F1-2F92F15A4B5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 the children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CD64047-C7F7-141A-BA34-AD335F1C427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will write a book soon.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C6A9F2-91A5-B4F4-3F47-29AD6E9FA87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 took two tiny turtles.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647715-A807-2F20-EABF-DF96DFC047D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will write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book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soon.</a:t>
            </a:r>
          </a:p>
        </p:txBody>
      </p:sp>
    </p:spTree>
    <p:extLst>
      <p:ext uri="{BB962C8B-B14F-4D97-AF65-F5344CB8AC3E}">
        <p14:creationId xmlns:p14="http://schemas.microsoft.com/office/powerpoint/2010/main" val="39975798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E2E6A0-7BFB-1E62-741E-71CD52ACD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C21A0E4-6B4A-0B0B-D935-6630F5627C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555E7A2-6DF9-A555-E915-42A0E51BF6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AC04C4-9ED9-06D3-861D-2AF677A0BC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1F4ED16-E1A2-BC31-7786-8DD3EDDAE55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1" y="4352925"/>
            <a:ext cx="2972494" cy="2505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E6C4F5-3BEA-4F4F-2676-1CCC0CEF8F4A}"/>
              </a:ext>
            </a:extLst>
          </p:cNvPr>
          <p:cNvSpPr txBox="1"/>
          <p:nvPr/>
        </p:nvSpPr>
        <p:spPr>
          <a:xfrm>
            <a:off x="3234145" y="5093553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be learning about a type of noun called a </a:t>
            </a:r>
            <a:r>
              <a:rPr lang="en-GB" sz="2400" b="1" dirty="0"/>
              <a:t>collective noun</a:t>
            </a:r>
            <a:r>
              <a:rPr lang="en-GB" sz="2400" dirty="0"/>
              <a:t>!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40E211DF-0FD2-3E3A-0C40-9BA450B517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6346546"/>
              </p:ext>
            </p:extLst>
          </p:nvPr>
        </p:nvGraphicFramePr>
        <p:xfrm>
          <a:off x="847726" y="685799"/>
          <a:ext cx="10648950" cy="4333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992194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14ED3-2E8E-5A34-F0C1-607E19B8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4E88E7E-1444-11B9-0A20-BB6F46364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CD9658-A95B-86E5-941F-CB94D384A45F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E498BA-7803-FDE7-F781-3B3F93CEFA7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EB779B4-6FCA-6575-8405-EEB0D4910A19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60E959F-8D83-3EDF-855D-CD517A9E620B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70A48D-2C09-8F44-4FB2-1F88263103BB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1437AF-D952-5994-CC67-F9317F2107BF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C5BD0C-E561-CE25-6945-8E6F87AA24D7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BD83EB-18E7-ACA7-A3F8-B53F93AA3EDC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8D54FC-094E-7848-C0E6-EFA04DC1671B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E8914F-A889-DCD6-CB17-5915F396A1F6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E098BBB-38D3-A313-70BF-0B385253FB3E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D3D2FCB-7410-F926-F7B6-7C3626CF575C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D66098-DA97-AE4A-0118-03B7F1270EB1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27EDD5-9D44-08BB-CFCE-E5E4F971255C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93F8523-0F14-3CF5-0933-E390F2DDD74E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397C858-0299-7D22-CD93-3A1DD4C750E4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6352B0-F0E2-6658-79E4-5BE7AF42FD64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C6853E-A651-FD37-0924-D57D86F62707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847819-2475-A918-7746-780EEBA48A12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3A55EA7-7455-052B-593F-405C4AC176C3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4A024-7B2B-1781-15BC-3FFEFFF7E9C4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the nouns on the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light blue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have in common?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40ECAB-75E5-34DD-CE09-0F45C390DABF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describing a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group of things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062339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CE456-07A1-9C02-B9D7-F7555D5B0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9F5774F6-D1EA-E61B-DD99-48C45BDF1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2BF197F-657A-31C6-2D77-DF633DE28F5F}"/>
              </a:ext>
            </a:extLst>
          </p:cNvPr>
          <p:cNvSpPr txBox="1">
            <a:spLocks/>
          </p:cNvSpPr>
          <p:nvPr/>
        </p:nvSpPr>
        <p:spPr>
          <a:xfrm>
            <a:off x="407481" y="2543311"/>
            <a:ext cx="8403143" cy="740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there one of them or many?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F09971-B9E2-2E8E-8B1B-C415EC389DD7}"/>
              </a:ext>
            </a:extLst>
          </p:cNvPr>
          <p:cNvSpPr txBox="1">
            <a:spLocks/>
          </p:cNvSpPr>
          <p:nvPr/>
        </p:nvSpPr>
        <p:spPr>
          <a:xfrm>
            <a:off x="407482" y="157316"/>
            <a:ext cx="11377035" cy="134263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singular nouns describing a group of things.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5A716A-6A4F-CED9-38EB-9C275CF93B83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EFFFCC-D7B8-F397-9451-F3C700BF578D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2FE2D-D18A-711C-7245-E46559D94E21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94AC6F-4F2C-90DD-BE4E-8711D170E08F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586051-FEAB-CD9D-EF7D-701B6870BA0C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6DDFFA8-A5FB-B3FC-7D29-C46844F999B8}"/>
              </a:ext>
            </a:extLst>
          </p:cNvPr>
          <p:cNvSpPr txBox="1">
            <a:spLocks/>
          </p:cNvSpPr>
          <p:nvPr/>
        </p:nvSpPr>
        <p:spPr>
          <a:xfrm>
            <a:off x="407481" y="430246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is correct?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ED7FCDE-3E79-CEC5-27CD-FFFFCC874B2B}"/>
              </a:ext>
            </a:extLst>
          </p:cNvPr>
          <p:cNvSpPr txBox="1">
            <a:spLocks/>
          </p:cNvSpPr>
          <p:nvPr/>
        </p:nvSpPr>
        <p:spPr>
          <a:xfrm>
            <a:off x="407480" y="3431882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09C21D4-801D-95B4-2E4E-CAC194CC0381}"/>
              </a:ext>
            </a:extLst>
          </p:cNvPr>
          <p:cNvSpPr txBox="1">
            <a:spLocks/>
          </p:cNvSpPr>
          <p:nvPr/>
        </p:nvSpPr>
        <p:spPr>
          <a:xfrm>
            <a:off x="4731831" y="3439989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D9F65EB-5F4C-D5BC-AEC9-E87806B688E8}"/>
              </a:ext>
            </a:extLst>
          </p:cNvPr>
          <p:cNvSpPr txBox="1">
            <a:spLocks/>
          </p:cNvSpPr>
          <p:nvPr/>
        </p:nvSpPr>
        <p:spPr>
          <a:xfrm>
            <a:off x="407481" y="1672726"/>
            <a:ext cx="840314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46F9C3F-7E5E-6F0A-C336-2CE309F5ABBA}"/>
              </a:ext>
            </a:extLst>
          </p:cNvPr>
          <p:cNvSpPr txBox="1">
            <a:spLocks/>
          </p:cNvSpPr>
          <p:nvPr/>
        </p:nvSpPr>
        <p:spPr>
          <a:xfrm>
            <a:off x="407481" y="5173052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 must </a:t>
            </a:r>
            <a:r>
              <a:rPr lang="en-GB" sz="36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agree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the noun!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D94339-2281-E4A1-A0BA-6AB74C23ED15}"/>
              </a:ext>
            </a:extLst>
          </p:cNvPr>
          <p:cNvSpPr txBox="1">
            <a:spLocks/>
          </p:cNvSpPr>
          <p:nvPr/>
        </p:nvSpPr>
        <p:spPr>
          <a:xfrm>
            <a:off x="407481" y="604363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there is 1 pride of lions (but many lions)</a:t>
            </a:r>
          </a:p>
        </p:txBody>
      </p:sp>
    </p:spTree>
    <p:extLst>
      <p:ext uri="{BB962C8B-B14F-4D97-AF65-F5344CB8AC3E}">
        <p14:creationId xmlns:p14="http://schemas.microsoft.com/office/powerpoint/2010/main" val="33861382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629CFC-D46B-D740-E798-126655F136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506AC5-B0D8-286F-C520-99EC482B5D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CAA0175-141E-AA1D-D413-B27611D1BA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76F901-EA3B-01D7-E352-3D00239EAB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CD1B481-7777-C773-D54E-F64759AFC7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2566064"/>
              </p:ext>
            </p:extLst>
          </p:nvPr>
        </p:nvGraphicFramePr>
        <p:xfrm>
          <a:off x="847726" y="149585"/>
          <a:ext cx="10648950" cy="53177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91972DDB-E3DF-736A-8AFE-AED466A55E4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1" y="4352925"/>
            <a:ext cx="2972494" cy="25050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193CB34-C040-13E8-6F8D-B6C14C499727}"/>
              </a:ext>
            </a:extLst>
          </p:cNvPr>
          <p:cNvSpPr txBox="1"/>
          <p:nvPr/>
        </p:nvSpPr>
        <p:spPr>
          <a:xfrm>
            <a:off x="2719795" y="4866843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see why collective nouns have </a:t>
            </a:r>
          </a:p>
          <a:p>
            <a:pPr algn="ctr"/>
            <a:r>
              <a:rPr lang="en-GB" sz="2400" dirty="0"/>
              <a:t>their own name and category?</a:t>
            </a:r>
          </a:p>
        </p:txBody>
      </p:sp>
    </p:spTree>
    <p:extLst>
      <p:ext uri="{BB962C8B-B14F-4D97-AF65-F5344CB8AC3E}">
        <p14:creationId xmlns:p14="http://schemas.microsoft.com/office/powerpoint/2010/main" val="33655160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collective nouns?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1829851" y="2142802"/>
            <a:ext cx="363600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love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1829851" y="5427384"/>
            <a:ext cx="363600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peace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1829851" y="2963947"/>
            <a:ext cx="363600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1829851" y="3785092"/>
            <a:ext cx="363600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 flock of birds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1829851" y="4606238"/>
            <a:ext cx="363600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tables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E4A03F-354A-6356-D251-DC5355AEFC8B}"/>
              </a:ext>
            </a:extLst>
          </p:cNvPr>
          <p:cNvSpPr txBox="1"/>
          <p:nvPr/>
        </p:nvSpPr>
        <p:spPr>
          <a:xfrm>
            <a:off x="6726150" y="2142802"/>
            <a:ext cx="363600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5C1A3E-B728-AD7A-D62B-F9370144A31B}"/>
              </a:ext>
            </a:extLst>
          </p:cNvPr>
          <p:cNvSpPr txBox="1"/>
          <p:nvPr/>
        </p:nvSpPr>
        <p:spPr>
          <a:xfrm>
            <a:off x="6726150" y="5427384"/>
            <a:ext cx="363600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trust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24DD8D-B68B-EDD5-46D5-1153B1D9EF78}"/>
              </a:ext>
            </a:extLst>
          </p:cNvPr>
          <p:cNvSpPr txBox="1"/>
          <p:nvPr/>
        </p:nvSpPr>
        <p:spPr>
          <a:xfrm>
            <a:off x="6726150" y="2963947"/>
            <a:ext cx="363600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 pack of wolves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C2A336-D69F-7AE1-6D0F-563930E884BA}"/>
              </a:ext>
            </a:extLst>
          </p:cNvPr>
          <p:cNvSpPr txBox="1"/>
          <p:nvPr/>
        </p:nvSpPr>
        <p:spPr>
          <a:xfrm>
            <a:off x="6726150" y="3785092"/>
            <a:ext cx="363600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B7A866-29FD-43F9-40F8-AE4B0802D338}"/>
              </a:ext>
            </a:extLst>
          </p:cNvPr>
          <p:cNvSpPr txBox="1"/>
          <p:nvPr/>
        </p:nvSpPr>
        <p:spPr>
          <a:xfrm>
            <a:off x="6726150" y="4606238"/>
            <a:ext cx="363600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 gaggle of geese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9B4237C-4EFF-B27E-1F4E-0C1DD8854E1F}"/>
              </a:ext>
            </a:extLst>
          </p:cNvPr>
          <p:cNvSpPr txBox="1"/>
          <p:nvPr/>
        </p:nvSpPr>
        <p:spPr>
          <a:xfrm>
            <a:off x="1832176" y="3785092"/>
            <a:ext cx="3636000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 flock of birds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9E89A83-7B02-3739-67B4-8ADE3FFD5D8E}"/>
              </a:ext>
            </a:extLst>
          </p:cNvPr>
          <p:cNvSpPr txBox="1"/>
          <p:nvPr/>
        </p:nvSpPr>
        <p:spPr>
          <a:xfrm>
            <a:off x="6728475" y="2963947"/>
            <a:ext cx="3636000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 pack of wolves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5DE90A2-5B32-D87C-0394-F0DCAE51434E}"/>
              </a:ext>
            </a:extLst>
          </p:cNvPr>
          <p:cNvSpPr txBox="1"/>
          <p:nvPr/>
        </p:nvSpPr>
        <p:spPr>
          <a:xfrm>
            <a:off x="6728475" y="4606238"/>
            <a:ext cx="3636000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 gaggle of geese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8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3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2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gaggle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 group of lions.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 group of crows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school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murder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 group of cows.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pride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 group of fish.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 group of geese.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An army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herd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 group of ants.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D50EBF-32D6-8C17-D3D6-66142088F7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5BC39090-D38B-06B3-64F8-D10136230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B20688A-0CF8-13AE-6F96-986BF59559AE}"/>
              </a:ext>
            </a:extLst>
          </p:cNvPr>
          <p:cNvSpPr txBox="1">
            <a:spLocks/>
          </p:cNvSpPr>
          <p:nvPr/>
        </p:nvSpPr>
        <p:spPr>
          <a:xfrm>
            <a:off x="276226" y="242745"/>
            <a:ext cx="11601738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00EF5B8-BBC8-6E60-F3AB-6FA65DA0BD26}"/>
              </a:ext>
            </a:extLst>
          </p:cNvPr>
          <p:cNvSpPr txBox="1">
            <a:spLocks/>
          </p:cNvSpPr>
          <p:nvPr/>
        </p:nvSpPr>
        <p:spPr>
          <a:xfrm>
            <a:off x="4514851" y="1659116"/>
            <a:ext cx="3333896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Skulk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Crash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Pod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Troop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Swarm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Army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Flock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Pride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School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Gaggle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Murder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DFA3B38-8139-7BA6-2C3D-C7D10D8F0131}"/>
              </a:ext>
            </a:extLst>
          </p:cNvPr>
          <p:cNvSpPr txBox="1">
            <a:spLocks/>
          </p:cNvSpPr>
          <p:nvPr/>
        </p:nvSpPr>
        <p:spPr>
          <a:xfrm>
            <a:off x="8299946" y="1659117"/>
            <a:ext cx="3543445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Crows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Lions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Geese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Dolphins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Fish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Ants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Bees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Birds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Elephants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Rhinos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Foxes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Monkeys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3E8FA83-5A15-7C93-9921-732F8DBC69AD}"/>
              </a:ext>
            </a:extLst>
          </p:cNvPr>
          <p:cNvSpPr txBox="1">
            <a:spLocks/>
          </p:cNvSpPr>
          <p:nvPr/>
        </p:nvSpPr>
        <p:spPr>
          <a:xfrm>
            <a:off x="276226" y="1659118"/>
            <a:ext cx="3962399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am going to give you 12 collective nouns and animals. 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guess which matches with which? </a:t>
            </a:r>
          </a:p>
          <a:p>
            <a:endParaRPr lang="en-GB" sz="3200" i="1" u="sng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Perhaps you could use a dictionary if you get stuck!</a:t>
            </a:r>
          </a:p>
          <a:p>
            <a:endParaRPr lang="en-GB" sz="3200" i="1" u="sng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95C8B2A-3ABE-D7CE-3840-F6788B8009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7463" y="36783"/>
            <a:ext cx="1348413" cy="167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0540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832CB4-2C7B-6D68-9E76-7A697D52A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D4DDC84-A52C-2E1F-FAA7-27108623AE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5CCF75-22F9-02FD-0B49-EDD20F83DA4F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A9CA97-FDA7-A3B2-8FCB-DA4389ACCF93}"/>
              </a:ext>
            </a:extLst>
          </p:cNvPr>
          <p:cNvSpPr txBox="1">
            <a:spLocks/>
          </p:cNvSpPr>
          <p:nvPr/>
        </p:nvSpPr>
        <p:spPr>
          <a:xfrm>
            <a:off x="380854" y="1638300"/>
            <a:ext cx="11334896" cy="456247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murder of crows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pride of lions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gaggle of geese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pod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 dolphins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school of fish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 army of ants</a:t>
            </a:r>
          </a:p>
          <a:p>
            <a:pPr marL="714375" indent="-714375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swarm of bees</a:t>
            </a:r>
          </a:p>
          <a:p>
            <a:pPr marL="714375" indent="-714375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flock of birds</a:t>
            </a:r>
          </a:p>
          <a:p>
            <a:pPr marL="714375" indent="-714375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herd of elephants</a:t>
            </a:r>
          </a:p>
          <a:p>
            <a:pPr marL="714375" indent="-714375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crash of rhinos</a:t>
            </a:r>
          </a:p>
          <a:p>
            <a:pPr marL="714375" indent="-714375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skulk of foxes</a:t>
            </a:r>
          </a:p>
          <a:p>
            <a:pPr marL="714375" indent="-714375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troop of monkeys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190EDD3-519C-90A7-2F1E-3DB0806F8B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7463" y="36783"/>
            <a:ext cx="1348413" cy="167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0530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BBDBAC-E157-5994-B88E-FE0E3B7707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6CF7F61-E6C0-9B3D-08D9-208C64EA50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7ECD6D-0FEC-9F25-653E-0F5FE64C5EB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 the children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0989EF-45BC-F0FD-C43C-F4C840FD1C9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will write a book soon.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8137C3B-65CD-D8C5-D2F5-3E8AA3A5383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 took two tiny turtles.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A511BE-4E37-70BF-CEB5-19B452E2628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will write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book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soon.</a:t>
            </a:r>
          </a:p>
        </p:txBody>
      </p:sp>
    </p:spTree>
    <p:extLst>
      <p:ext uri="{BB962C8B-B14F-4D97-AF65-F5344CB8AC3E}">
        <p14:creationId xmlns:p14="http://schemas.microsoft.com/office/powerpoint/2010/main" val="1842619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9272290"/>
              </p:ext>
            </p:extLst>
          </p:nvPr>
        </p:nvGraphicFramePr>
        <p:xfrm>
          <a:off x="104775" y="79023"/>
          <a:ext cx="11982451" cy="63313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77003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18311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– Two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at the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Common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noun '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curtains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 a common or proper 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Common/proper noun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GComProp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noun.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abstract noun.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Beauty/school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concrete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ball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Concrete/abstract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happiness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Proper/abstract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Collective noun - A collective noun for a group of….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is the traditional collective noun for a group of lions?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Pride/herd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GCollNoun1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8164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Types of nouns - Collective noun - Fill in the Blank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__________ of birds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Flock/herd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Types of nouns - Abstract, collective or proper?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noun is 'love'?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Abstract/proper/collective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Types of nouns - abstract, collective, concrete or proper?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noun is 'love'?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Abstract/proper/collective/concrete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GNounType3, GNounType4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26890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688CDC-0153-D517-F9BE-90779C448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71920D4-24A1-DFA2-3A49-96D7039CED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D626640-88C6-2314-6F5F-58DB19EE424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 the children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6E8A232-FD71-A5C4-342E-481D7BBBE22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write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book soon.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7C210E1-A740-F485-97F9-9C6A2DC3A7B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 took two tiny turtles.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B15414D-FE52-EF81-49C4-E7E338C986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will write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book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soon.</a:t>
            </a:r>
          </a:p>
        </p:txBody>
      </p:sp>
    </p:spTree>
    <p:extLst>
      <p:ext uri="{BB962C8B-B14F-4D97-AF65-F5344CB8AC3E}">
        <p14:creationId xmlns:p14="http://schemas.microsoft.com/office/powerpoint/2010/main" val="7367210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50247-C1E7-4829-D87C-012403C4A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295606B-BAF1-A186-38B0-2FD6AA1F2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7D72A3-4C80-8C03-1FCD-5F063C8E1B6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 the children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1CB19F-E76A-7D5E-640B-575A5A30105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write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book soon.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21A7375-92A2-0524-B2AA-E2657EDB467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 took two tiny turtles.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607FA44-4D5B-A833-F229-F7B74299D8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will write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book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soon.</a:t>
            </a:r>
          </a:p>
        </p:txBody>
      </p:sp>
    </p:spTree>
    <p:extLst>
      <p:ext uri="{BB962C8B-B14F-4D97-AF65-F5344CB8AC3E}">
        <p14:creationId xmlns:p14="http://schemas.microsoft.com/office/powerpoint/2010/main" val="7128180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48793D-2F32-1C89-2DFE-0207503F8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290EA8-3BBB-F807-1CB7-BFA76F05E2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5A7B82-28D1-A73A-EEB5-0E945B18358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elp the children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7192EFE-4659-6454-4DC6-4E6D3D1AC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write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book soon.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61A280-E392-3C6E-AF23-F78979E662F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 took two tiny turtles.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F217B8-611D-94FA-AB91-2B558127887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will write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book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soon.</a:t>
            </a:r>
          </a:p>
        </p:txBody>
      </p:sp>
    </p:spTree>
    <p:extLst>
      <p:ext uri="{BB962C8B-B14F-4D97-AF65-F5344CB8AC3E}">
        <p14:creationId xmlns:p14="http://schemas.microsoft.com/office/powerpoint/2010/main" val="3997834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9D25C-6D5B-865F-36A4-F8C2120507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5C6BC67-A2CD-985A-4CDF-9442EF4799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946187-5650-D01E-9EC5-BBC86BD5865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elp the children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0F45E99-779E-580F-6B4E-CD556BE40B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write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book soon.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5463DF-1BE8-6E96-C49B-083B6935E35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 took two tiny turtles.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7F5942F-BD68-C644-758A-918AF1282AE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will write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book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soon.</a:t>
            </a:r>
          </a:p>
        </p:txBody>
      </p:sp>
    </p:spTree>
    <p:extLst>
      <p:ext uri="{BB962C8B-B14F-4D97-AF65-F5344CB8AC3E}">
        <p14:creationId xmlns:p14="http://schemas.microsoft.com/office/powerpoint/2010/main" val="21259456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softly hummed a sweet tune.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25144" y="4837895"/>
            <a:ext cx="710938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858684" y="3695861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640055" y="4278349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576534" y="428874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917400" y="3689469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2027</Words>
  <Application>Microsoft Office PowerPoint</Application>
  <PresentationFormat>Widescreen</PresentationFormat>
  <Paragraphs>416</Paragraphs>
  <Slides>40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Collective Nouns.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2025-12-22T10:15:00Z</dcterms:modified>
</cp:coreProperties>
</file>